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82" r:id="rId3"/>
    <p:sldId id="1106" r:id="rId4"/>
    <p:sldId id="1167" r:id="rId5"/>
    <p:sldId id="1168" r:id="rId6"/>
    <p:sldId id="1169" r:id="rId7"/>
    <p:sldId id="1149" r:id="rId8"/>
    <p:sldId id="1179" r:id="rId9"/>
    <p:sldId id="1113" r:id="rId10"/>
    <p:sldId id="1170" r:id="rId11"/>
    <p:sldId id="1171" r:id="rId12"/>
    <p:sldId id="1172" r:id="rId13"/>
    <p:sldId id="1173" r:id="rId14"/>
    <p:sldId id="1180" r:id="rId15"/>
    <p:sldId id="1174" r:id="rId16"/>
    <p:sldId id="1175" r:id="rId17"/>
    <p:sldId id="1176" r:id="rId18"/>
    <p:sldId id="1181" r:id="rId19"/>
    <p:sldId id="1178" r:id="rId20"/>
    <p:sldId id="1182" r:id="rId21"/>
    <p:sldId id="1112" r:id="rId22"/>
    <p:sldId id="1183" r:id="rId23"/>
    <p:sldId id="1188" r:id="rId24"/>
    <p:sldId id="60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06"/>
            <p14:sldId id="1167"/>
            <p14:sldId id="1168"/>
            <p14:sldId id="1169"/>
            <p14:sldId id="1149"/>
            <p14:sldId id="1179"/>
            <p14:sldId id="1113"/>
            <p14:sldId id="1170"/>
            <p14:sldId id="1171"/>
            <p14:sldId id="1172"/>
            <p14:sldId id="1173"/>
            <p14:sldId id="1180"/>
            <p14:sldId id="1174"/>
            <p14:sldId id="1175"/>
            <p14:sldId id="1176"/>
            <p14:sldId id="1181"/>
            <p14:sldId id="1178"/>
            <p14:sldId id="1182"/>
            <p14:sldId id="1112"/>
            <p14:sldId id="1183"/>
            <p14:sldId id="1188"/>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0A2D7-64C5-4FAA-A288-3B9907A0C966}" v="50" dt="2025-01-27T21:07:5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6447" autoAdjust="0"/>
  </p:normalViewPr>
  <p:slideViewPr>
    <p:cSldViewPr snapToGrid="0">
      <p:cViewPr varScale="1">
        <p:scale>
          <a:sx n="102" d="100"/>
          <a:sy n="102" d="100"/>
        </p:scale>
        <p:origin x="1152"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3C00A2D7-64C5-4FAA-A288-3B9907A0C966}"/>
    <pc:docChg chg="custSel modSld">
      <pc:chgData name="Douglas Harder" userId="2b8d8b750cb213a7" providerId="LiveId" clId="{3C00A2D7-64C5-4FAA-A288-3B9907A0C966}" dt="2025-01-27T21:07:56.663" v="53"/>
      <pc:docMkLst>
        <pc:docMk/>
      </pc:docMkLst>
      <pc:sldChg chg="delSp modTransition modAnim">
        <pc:chgData name="Douglas Harder" userId="2b8d8b750cb213a7" providerId="LiveId" clId="{3C00A2D7-64C5-4FAA-A288-3B9907A0C966}" dt="2025-01-27T21:03:15.413" v="2"/>
        <pc:sldMkLst>
          <pc:docMk/>
          <pc:sldMk cId="656847970" sldId="256"/>
        </pc:sldMkLst>
        <pc:picChg chg="del">
          <ac:chgData name="Douglas Harder" userId="2b8d8b750cb213a7" providerId="LiveId" clId="{3C00A2D7-64C5-4FAA-A288-3B9907A0C966}" dt="2025-01-27T21:03:15.413" v="2"/>
          <ac:picMkLst>
            <pc:docMk/>
            <pc:sldMk cId="656847970" sldId="256"/>
            <ac:picMk id="8" creationId="{A0AC6DE7-614A-49B3-ADB6-E99E2A80BA6E}"/>
          </ac:picMkLst>
        </pc:picChg>
      </pc:sldChg>
      <pc:sldChg chg="delSp modTransition modAnim">
        <pc:chgData name="Douglas Harder" userId="2b8d8b750cb213a7" providerId="LiveId" clId="{3C00A2D7-64C5-4FAA-A288-3B9907A0C966}" dt="2025-01-27T21:03:15.413" v="2"/>
        <pc:sldMkLst>
          <pc:docMk/>
          <pc:sldMk cId="1740462976" sldId="273"/>
        </pc:sldMkLst>
        <pc:picChg chg="del">
          <ac:chgData name="Douglas Harder" userId="2b8d8b750cb213a7" providerId="LiveId" clId="{3C00A2D7-64C5-4FAA-A288-3B9907A0C966}" dt="2025-01-27T21:03:15.413" v="2"/>
          <ac:picMkLst>
            <pc:docMk/>
            <pc:sldMk cId="1740462976" sldId="273"/>
            <ac:picMk id="5" creationId="{928CDBF0-D9DC-4A82-87AE-A279DFA76CF4}"/>
          </ac:picMkLst>
        </pc:picChg>
      </pc:sldChg>
      <pc:sldChg chg="delSp modTransition modAnim">
        <pc:chgData name="Douglas Harder" userId="2b8d8b750cb213a7" providerId="LiveId" clId="{3C00A2D7-64C5-4FAA-A288-3B9907A0C966}" dt="2025-01-27T21:03:15.413" v="2"/>
        <pc:sldMkLst>
          <pc:docMk/>
          <pc:sldMk cId="886795597" sldId="274"/>
        </pc:sldMkLst>
        <pc:picChg chg="del">
          <ac:chgData name="Douglas Harder" userId="2b8d8b750cb213a7" providerId="LiveId" clId="{3C00A2D7-64C5-4FAA-A288-3B9907A0C966}" dt="2025-01-27T21:03:15.413" v="2"/>
          <ac:picMkLst>
            <pc:docMk/>
            <pc:sldMk cId="886795597" sldId="274"/>
            <ac:picMk id="7" creationId="{718CC8B1-5C10-42BE-A05E-D186C74E8F28}"/>
          </ac:picMkLst>
        </pc:picChg>
      </pc:sldChg>
      <pc:sldChg chg="delSp modTransition modAnim">
        <pc:chgData name="Douglas Harder" userId="2b8d8b750cb213a7" providerId="LiveId" clId="{3C00A2D7-64C5-4FAA-A288-3B9907A0C966}" dt="2025-01-27T21:03:15.413" v="2"/>
        <pc:sldMkLst>
          <pc:docMk/>
          <pc:sldMk cId="1131585356" sldId="275"/>
        </pc:sldMkLst>
        <pc:picChg chg="del">
          <ac:chgData name="Douglas Harder" userId="2b8d8b750cb213a7" providerId="LiveId" clId="{3C00A2D7-64C5-4FAA-A288-3B9907A0C966}" dt="2025-01-27T21:03:15.413" v="2"/>
          <ac:picMkLst>
            <pc:docMk/>
            <pc:sldMk cId="1131585356" sldId="275"/>
            <ac:picMk id="8" creationId="{D23E4374-F87D-4214-96CF-B496C02A7374}"/>
          </ac:picMkLst>
        </pc:picChg>
      </pc:sldChg>
      <pc:sldChg chg="delSp modTransition modAnim">
        <pc:chgData name="Douglas Harder" userId="2b8d8b750cb213a7" providerId="LiveId" clId="{3C00A2D7-64C5-4FAA-A288-3B9907A0C966}" dt="2025-01-27T21:03:15.413" v="2"/>
        <pc:sldMkLst>
          <pc:docMk/>
          <pc:sldMk cId="4272497073" sldId="276"/>
        </pc:sldMkLst>
        <pc:picChg chg="del">
          <ac:chgData name="Douglas Harder" userId="2b8d8b750cb213a7" providerId="LiveId" clId="{3C00A2D7-64C5-4FAA-A288-3B9907A0C966}" dt="2025-01-27T21:03:15.413" v="2"/>
          <ac:picMkLst>
            <pc:docMk/>
            <pc:sldMk cId="4272497073" sldId="276"/>
            <ac:picMk id="7" creationId="{552E99E1-BF8D-4AB8-B73F-CB7EA44F3DCA}"/>
          </ac:picMkLst>
        </pc:picChg>
      </pc:sldChg>
      <pc:sldChg chg="delSp modTransition modAnim">
        <pc:chgData name="Douglas Harder" userId="2b8d8b750cb213a7" providerId="LiveId" clId="{3C00A2D7-64C5-4FAA-A288-3B9907A0C966}" dt="2025-01-27T21:03:15.413" v="2"/>
        <pc:sldMkLst>
          <pc:docMk/>
          <pc:sldMk cId="2835283541" sldId="282"/>
        </pc:sldMkLst>
        <pc:picChg chg="del">
          <ac:chgData name="Douglas Harder" userId="2b8d8b750cb213a7" providerId="LiveId" clId="{3C00A2D7-64C5-4FAA-A288-3B9907A0C966}" dt="2025-01-27T21:03:15.413" v="2"/>
          <ac:picMkLst>
            <pc:docMk/>
            <pc:sldMk cId="2835283541" sldId="282"/>
            <ac:picMk id="8" creationId="{45624797-1EDA-49CE-8269-AB5E3B8DB0DB}"/>
          </ac:picMkLst>
        </pc:picChg>
      </pc:sldChg>
      <pc:sldChg chg="delSp modTransition modAnim">
        <pc:chgData name="Douglas Harder" userId="2b8d8b750cb213a7" providerId="LiveId" clId="{3C00A2D7-64C5-4FAA-A288-3B9907A0C966}" dt="2025-01-27T21:03:15.413" v="2"/>
        <pc:sldMkLst>
          <pc:docMk/>
          <pc:sldMk cId="2475975949" sldId="602"/>
        </pc:sldMkLst>
        <pc:picChg chg="del">
          <ac:chgData name="Douglas Harder" userId="2b8d8b750cb213a7" providerId="LiveId" clId="{3C00A2D7-64C5-4FAA-A288-3B9907A0C966}" dt="2025-01-27T21:03:15.413" v="2"/>
          <ac:picMkLst>
            <pc:docMk/>
            <pc:sldMk cId="2475975949" sldId="602"/>
            <ac:picMk id="11" creationId="{8B565BB0-6C49-4862-B0B7-60F9ADB82967}"/>
          </ac:picMkLst>
        </pc:picChg>
      </pc:sldChg>
      <pc:sldChg chg="delSp modTransition modAnim">
        <pc:chgData name="Douglas Harder" userId="2b8d8b750cb213a7" providerId="LiveId" clId="{3C00A2D7-64C5-4FAA-A288-3B9907A0C966}" dt="2025-01-27T21:03:15.413" v="2"/>
        <pc:sldMkLst>
          <pc:docMk/>
          <pc:sldMk cId="2987754070" sldId="1106"/>
        </pc:sldMkLst>
        <pc:picChg chg="del">
          <ac:chgData name="Douglas Harder" userId="2b8d8b750cb213a7" providerId="LiveId" clId="{3C00A2D7-64C5-4FAA-A288-3B9907A0C966}" dt="2025-01-27T21:03:15.413" v="2"/>
          <ac:picMkLst>
            <pc:docMk/>
            <pc:sldMk cId="2987754070" sldId="1106"/>
            <ac:picMk id="5" creationId="{932AD08C-4F1C-4CCC-9EF0-4A3E9BD90634}"/>
          </ac:picMkLst>
        </pc:picChg>
      </pc:sldChg>
      <pc:sldChg chg="delSp modTransition modAnim">
        <pc:chgData name="Douglas Harder" userId="2b8d8b750cb213a7" providerId="LiveId" clId="{3C00A2D7-64C5-4FAA-A288-3B9907A0C966}" dt="2025-01-27T21:07:42.294" v="51"/>
        <pc:sldMkLst>
          <pc:docMk/>
          <pc:sldMk cId="208574646" sldId="1112"/>
        </pc:sldMkLst>
        <pc:picChg chg="del">
          <ac:chgData name="Douglas Harder" userId="2b8d8b750cb213a7" providerId="LiveId" clId="{3C00A2D7-64C5-4FAA-A288-3B9907A0C966}" dt="2025-01-27T21:03:15.413" v="2"/>
          <ac:picMkLst>
            <pc:docMk/>
            <pc:sldMk cId="208574646" sldId="1112"/>
            <ac:picMk id="9" creationId="{408144B6-E29C-4915-BD1B-079B5E2FBC16}"/>
          </ac:picMkLst>
        </pc:picChg>
      </pc:sldChg>
      <pc:sldChg chg="delSp modTransition modAnim">
        <pc:chgData name="Douglas Harder" userId="2b8d8b750cb213a7" providerId="LiveId" clId="{3C00A2D7-64C5-4FAA-A288-3B9907A0C966}" dt="2025-01-27T21:04:57.727" v="19"/>
        <pc:sldMkLst>
          <pc:docMk/>
          <pc:sldMk cId="2498871530" sldId="1113"/>
        </pc:sldMkLst>
        <pc:picChg chg="del">
          <ac:chgData name="Douglas Harder" userId="2b8d8b750cb213a7" providerId="LiveId" clId="{3C00A2D7-64C5-4FAA-A288-3B9907A0C966}" dt="2025-01-27T21:03:15.413" v="2"/>
          <ac:picMkLst>
            <pc:docMk/>
            <pc:sldMk cId="2498871530" sldId="1113"/>
            <ac:picMk id="13" creationId="{2CDAAFBE-5333-4F14-B2CD-748BD6FF1CAC}"/>
          </ac:picMkLst>
        </pc:picChg>
      </pc:sldChg>
      <pc:sldChg chg="delSp modTransition modAnim">
        <pc:chgData name="Douglas Harder" userId="2b8d8b750cb213a7" providerId="LiveId" clId="{3C00A2D7-64C5-4FAA-A288-3B9907A0C966}" dt="2025-01-27T21:04:22.959" v="14"/>
        <pc:sldMkLst>
          <pc:docMk/>
          <pc:sldMk cId="2631194464" sldId="1149"/>
        </pc:sldMkLst>
        <pc:picChg chg="del">
          <ac:chgData name="Douglas Harder" userId="2b8d8b750cb213a7" providerId="LiveId" clId="{3C00A2D7-64C5-4FAA-A288-3B9907A0C966}" dt="2025-01-27T21:03:15.413" v="2"/>
          <ac:picMkLst>
            <pc:docMk/>
            <pc:sldMk cId="2631194464" sldId="1149"/>
            <ac:picMk id="11" creationId="{B8E0526C-E204-4BEB-AFA5-954F2305B508}"/>
          </ac:picMkLst>
        </pc:picChg>
      </pc:sldChg>
      <pc:sldChg chg="delSp modTransition modAnim">
        <pc:chgData name="Douglas Harder" userId="2b8d8b750cb213a7" providerId="LiveId" clId="{3C00A2D7-64C5-4FAA-A288-3B9907A0C966}" dt="2025-01-27T21:03:15.413" v="2"/>
        <pc:sldMkLst>
          <pc:docMk/>
          <pc:sldMk cId="1165274640" sldId="1167"/>
        </pc:sldMkLst>
        <pc:picChg chg="del">
          <ac:chgData name="Douglas Harder" userId="2b8d8b750cb213a7" providerId="LiveId" clId="{3C00A2D7-64C5-4FAA-A288-3B9907A0C966}" dt="2025-01-27T21:03:15.413" v="2"/>
          <ac:picMkLst>
            <pc:docMk/>
            <pc:sldMk cId="1165274640" sldId="1167"/>
            <ac:picMk id="6" creationId="{64B72977-D895-4823-8AB3-B4A86742CD7A}"/>
          </ac:picMkLst>
        </pc:picChg>
      </pc:sldChg>
      <pc:sldChg chg="delSp modSp modTransition modAnim">
        <pc:chgData name="Douglas Harder" userId="2b8d8b750cb213a7" providerId="LiveId" clId="{3C00A2D7-64C5-4FAA-A288-3B9907A0C966}" dt="2025-01-27T21:04:00.783" v="13"/>
        <pc:sldMkLst>
          <pc:docMk/>
          <pc:sldMk cId="350233067" sldId="1168"/>
        </pc:sldMkLst>
        <pc:spChg chg="mod">
          <ac:chgData name="Douglas Harder" userId="2b8d8b750cb213a7" providerId="LiveId" clId="{3C00A2D7-64C5-4FAA-A288-3B9907A0C966}" dt="2025-01-27T21:03:22.012" v="11" actId="20577"/>
          <ac:spMkLst>
            <pc:docMk/>
            <pc:sldMk cId="350233067" sldId="1168"/>
            <ac:spMk id="3" creationId="{00000000-0000-0000-0000-000000000000}"/>
          </ac:spMkLst>
        </pc:spChg>
        <pc:picChg chg="del">
          <ac:chgData name="Douglas Harder" userId="2b8d8b750cb213a7" providerId="LiveId" clId="{3C00A2D7-64C5-4FAA-A288-3B9907A0C966}" dt="2025-01-27T21:03:15.413" v="2"/>
          <ac:picMkLst>
            <pc:docMk/>
            <pc:sldMk cId="350233067" sldId="1168"/>
            <ac:picMk id="9" creationId="{07A9B8AB-0135-40A2-9EE0-0FA4033F2029}"/>
          </ac:picMkLst>
        </pc:picChg>
      </pc:sldChg>
      <pc:sldChg chg="delSp modTransition modAnim">
        <pc:chgData name="Douglas Harder" userId="2b8d8b750cb213a7" providerId="LiveId" clId="{3C00A2D7-64C5-4FAA-A288-3B9907A0C966}" dt="2025-01-27T21:03:15.413" v="2"/>
        <pc:sldMkLst>
          <pc:docMk/>
          <pc:sldMk cId="1629068467" sldId="1169"/>
        </pc:sldMkLst>
        <pc:picChg chg="del">
          <ac:chgData name="Douglas Harder" userId="2b8d8b750cb213a7" providerId="LiveId" clId="{3C00A2D7-64C5-4FAA-A288-3B9907A0C966}" dt="2025-01-27T21:03:15.413" v="2"/>
          <ac:picMkLst>
            <pc:docMk/>
            <pc:sldMk cId="1629068467" sldId="1169"/>
            <ac:picMk id="16" creationId="{D22C8B7D-2FBB-4DBA-AEAA-EE2B4820A5BB}"/>
          </ac:picMkLst>
        </pc:picChg>
      </pc:sldChg>
      <pc:sldChg chg="delSp modTransition modAnim">
        <pc:chgData name="Douglas Harder" userId="2b8d8b750cb213a7" providerId="LiveId" clId="{3C00A2D7-64C5-4FAA-A288-3B9907A0C966}" dt="2025-01-27T21:05:08.286" v="20"/>
        <pc:sldMkLst>
          <pc:docMk/>
          <pc:sldMk cId="2545949755" sldId="1170"/>
        </pc:sldMkLst>
        <pc:picChg chg="del">
          <ac:chgData name="Douglas Harder" userId="2b8d8b750cb213a7" providerId="LiveId" clId="{3C00A2D7-64C5-4FAA-A288-3B9907A0C966}" dt="2025-01-27T21:03:15.413" v="2"/>
          <ac:picMkLst>
            <pc:docMk/>
            <pc:sldMk cId="2545949755" sldId="1170"/>
            <ac:picMk id="6" creationId="{0CCF31EF-32B3-400E-AAFE-0AAD78865148}"/>
          </ac:picMkLst>
        </pc:picChg>
      </pc:sldChg>
      <pc:sldChg chg="delSp modTransition modAnim">
        <pc:chgData name="Douglas Harder" userId="2b8d8b750cb213a7" providerId="LiveId" clId="{3C00A2D7-64C5-4FAA-A288-3B9907A0C966}" dt="2025-01-27T21:05:24.151" v="21"/>
        <pc:sldMkLst>
          <pc:docMk/>
          <pc:sldMk cId="2942783469" sldId="1171"/>
        </pc:sldMkLst>
        <pc:picChg chg="del">
          <ac:chgData name="Douglas Harder" userId="2b8d8b750cb213a7" providerId="LiveId" clId="{3C00A2D7-64C5-4FAA-A288-3B9907A0C966}" dt="2025-01-27T21:03:15.413" v="2"/>
          <ac:picMkLst>
            <pc:docMk/>
            <pc:sldMk cId="2942783469" sldId="1171"/>
            <ac:picMk id="7" creationId="{B8AE48A7-0581-4BCC-A0F7-8196F90BFA9E}"/>
          </ac:picMkLst>
        </pc:picChg>
      </pc:sldChg>
      <pc:sldChg chg="delSp modTransition modAnim">
        <pc:chgData name="Douglas Harder" userId="2b8d8b750cb213a7" providerId="LiveId" clId="{3C00A2D7-64C5-4FAA-A288-3B9907A0C966}" dt="2025-01-27T21:05:49.008" v="22"/>
        <pc:sldMkLst>
          <pc:docMk/>
          <pc:sldMk cId="2896845332" sldId="1172"/>
        </pc:sldMkLst>
        <pc:picChg chg="del">
          <ac:chgData name="Douglas Harder" userId="2b8d8b750cb213a7" providerId="LiveId" clId="{3C00A2D7-64C5-4FAA-A288-3B9907A0C966}" dt="2025-01-27T21:03:15.413" v="2"/>
          <ac:picMkLst>
            <pc:docMk/>
            <pc:sldMk cId="2896845332" sldId="1172"/>
            <ac:picMk id="7" creationId="{10FDA0F6-AC0C-4B2B-82A4-501E1309D66A}"/>
          </ac:picMkLst>
        </pc:picChg>
      </pc:sldChg>
      <pc:sldChg chg="delSp modTransition modAnim">
        <pc:chgData name="Douglas Harder" userId="2b8d8b750cb213a7" providerId="LiveId" clId="{3C00A2D7-64C5-4FAA-A288-3B9907A0C966}" dt="2025-01-27T21:03:15.413" v="2"/>
        <pc:sldMkLst>
          <pc:docMk/>
          <pc:sldMk cId="1040020406" sldId="1173"/>
        </pc:sldMkLst>
        <pc:picChg chg="del">
          <ac:chgData name="Douglas Harder" userId="2b8d8b750cb213a7" providerId="LiveId" clId="{3C00A2D7-64C5-4FAA-A288-3B9907A0C966}" dt="2025-01-27T21:03:15.413" v="2"/>
          <ac:picMkLst>
            <pc:docMk/>
            <pc:sldMk cId="1040020406" sldId="1173"/>
            <ac:picMk id="20" creationId="{B9EF8202-B12E-41C9-9FB7-86F157C0872C}"/>
          </ac:picMkLst>
        </pc:picChg>
      </pc:sldChg>
      <pc:sldChg chg="delSp modTransition modAnim">
        <pc:chgData name="Douglas Harder" userId="2b8d8b750cb213a7" providerId="LiveId" clId="{3C00A2D7-64C5-4FAA-A288-3B9907A0C966}" dt="2025-01-27T21:06:21.004" v="24"/>
        <pc:sldMkLst>
          <pc:docMk/>
          <pc:sldMk cId="996111110" sldId="1174"/>
        </pc:sldMkLst>
        <pc:picChg chg="del">
          <ac:chgData name="Douglas Harder" userId="2b8d8b750cb213a7" providerId="LiveId" clId="{3C00A2D7-64C5-4FAA-A288-3B9907A0C966}" dt="2025-01-27T21:03:15.413" v="2"/>
          <ac:picMkLst>
            <pc:docMk/>
            <pc:sldMk cId="996111110" sldId="1174"/>
            <ac:picMk id="7" creationId="{BBCC4F31-1875-48B0-9730-6C97B4113044}"/>
          </ac:picMkLst>
        </pc:picChg>
      </pc:sldChg>
      <pc:sldChg chg="delSp modTransition modAnim">
        <pc:chgData name="Douglas Harder" userId="2b8d8b750cb213a7" providerId="LiveId" clId="{3C00A2D7-64C5-4FAA-A288-3B9907A0C966}" dt="2025-01-27T21:03:15.413" v="2"/>
        <pc:sldMkLst>
          <pc:docMk/>
          <pc:sldMk cId="4146864751" sldId="1175"/>
        </pc:sldMkLst>
        <pc:picChg chg="del">
          <ac:chgData name="Douglas Harder" userId="2b8d8b750cb213a7" providerId="LiveId" clId="{3C00A2D7-64C5-4FAA-A288-3B9907A0C966}" dt="2025-01-27T21:03:15.413" v="2"/>
          <ac:picMkLst>
            <pc:docMk/>
            <pc:sldMk cId="4146864751" sldId="1175"/>
            <ac:picMk id="8" creationId="{77B61BFD-D039-4E48-A823-B6633B85FCAD}"/>
          </ac:picMkLst>
        </pc:picChg>
      </pc:sldChg>
      <pc:sldChg chg="delSp modTransition modAnim">
        <pc:chgData name="Douglas Harder" userId="2b8d8b750cb213a7" providerId="LiveId" clId="{3C00A2D7-64C5-4FAA-A288-3B9907A0C966}" dt="2025-01-27T21:03:15.413" v="2"/>
        <pc:sldMkLst>
          <pc:docMk/>
          <pc:sldMk cId="2163354529" sldId="1176"/>
        </pc:sldMkLst>
        <pc:picChg chg="del">
          <ac:chgData name="Douglas Harder" userId="2b8d8b750cb213a7" providerId="LiveId" clId="{3C00A2D7-64C5-4FAA-A288-3B9907A0C966}" dt="2025-01-27T21:03:15.413" v="2"/>
          <ac:picMkLst>
            <pc:docMk/>
            <pc:sldMk cId="2163354529" sldId="1176"/>
            <ac:picMk id="6" creationId="{AEDEEAC5-5848-42E6-A5AB-7690908F666A}"/>
          </ac:picMkLst>
        </pc:picChg>
      </pc:sldChg>
      <pc:sldChg chg="delSp modSp modTransition modAnim">
        <pc:chgData name="Douglas Harder" userId="2b8d8b750cb213a7" providerId="LiveId" clId="{3C00A2D7-64C5-4FAA-A288-3B9907A0C966}" dt="2025-01-27T21:06:49.629" v="48" actId="20577"/>
        <pc:sldMkLst>
          <pc:docMk/>
          <pc:sldMk cId="2591681939" sldId="1178"/>
        </pc:sldMkLst>
        <pc:spChg chg="mod">
          <ac:chgData name="Douglas Harder" userId="2b8d8b750cb213a7" providerId="LiveId" clId="{3C00A2D7-64C5-4FAA-A288-3B9907A0C966}" dt="2025-01-27T21:06:49.629" v="48" actId="20577"/>
          <ac:spMkLst>
            <pc:docMk/>
            <pc:sldMk cId="2591681939" sldId="1178"/>
            <ac:spMk id="3" creationId="{783B1937-6703-4F59-B8F4-E1E934762CA3}"/>
          </ac:spMkLst>
        </pc:spChg>
        <pc:picChg chg="del">
          <ac:chgData name="Douglas Harder" userId="2b8d8b750cb213a7" providerId="LiveId" clId="{3C00A2D7-64C5-4FAA-A288-3B9907A0C966}" dt="2025-01-27T21:03:15.413" v="2"/>
          <ac:picMkLst>
            <pc:docMk/>
            <pc:sldMk cId="2591681939" sldId="1178"/>
            <ac:picMk id="17" creationId="{F1F38F46-6723-4823-92BF-F5C39A509E1D}"/>
          </ac:picMkLst>
        </pc:picChg>
      </pc:sldChg>
      <pc:sldChg chg="delSp modSp mod modTransition modAnim">
        <pc:chgData name="Douglas Harder" userId="2b8d8b750cb213a7" providerId="LiveId" clId="{3C00A2D7-64C5-4FAA-A288-3B9907A0C966}" dt="2025-01-27T21:04:39.524" v="18" actId="14100"/>
        <pc:sldMkLst>
          <pc:docMk/>
          <pc:sldMk cId="453841253" sldId="1179"/>
        </pc:sldMkLst>
        <pc:spChg chg="mod">
          <ac:chgData name="Douglas Harder" userId="2b8d8b750cb213a7" providerId="LiveId" clId="{3C00A2D7-64C5-4FAA-A288-3B9907A0C966}" dt="2025-01-27T21:04:39.524" v="18" actId="14100"/>
          <ac:spMkLst>
            <pc:docMk/>
            <pc:sldMk cId="453841253" sldId="1179"/>
            <ac:spMk id="3" creationId="{9A98E31D-CC8C-447F-B4E5-E3EC6690EF89}"/>
          </ac:spMkLst>
        </pc:spChg>
        <pc:picChg chg="del">
          <ac:chgData name="Douglas Harder" userId="2b8d8b750cb213a7" providerId="LiveId" clId="{3C00A2D7-64C5-4FAA-A288-3B9907A0C966}" dt="2025-01-27T21:03:15.413" v="2"/>
          <ac:picMkLst>
            <pc:docMk/>
            <pc:sldMk cId="453841253" sldId="1179"/>
            <ac:picMk id="6" creationId="{35939C27-2D10-4A0D-8A46-3D8834730196}"/>
          </ac:picMkLst>
        </pc:picChg>
      </pc:sldChg>
      <pc:sldChg chg="delSp modTransition modAnim">
        <pc:chgData name="Douglas Harder" userId="2b8d8b750cb213a7" providerId="LiveId" clId="{3C00A2D7-64C5-4FAA-A288-3B9907A0C966}" dt="2025-01-27T21:06:05.622" v="23"/>
        <pc:sldMkLst>
          <pc:docMk/>
          <pc:sldMk cId="999702273" sldId="1180"/>
        </pc:sldMkLst>
        <pc:picChg chg="del">
          <ac:chgData name="Douglas Harder" userId="2b8d8b750cb213a7" providerId="LiveId" clId="{3C00A2D7-64C5-4FAA-A288-3B9907A0C966}" dt="2025-01-27T21:03:15.413" v="2"/>
          <ac:picMkLst>
            <pc:docMk/>
            <pc:sldMk cId="999702273" sldId="1180"/>
            <ac:picMk id="16" creationId="{CD09ACF8-4F6B-4E26-8306-E6AB93659633}"/>
          </ac:picMkLst>
        </pc:picChg>
      </pc:sldChg>
      <pc:sldChg chg="delSp modTransition modAnim">
        <pc:chgData name="Douglas Harder" userId="2b8d8b750cb213a7" providerId="LiveId" clId="{3C00A2D7-64C5-4FAA-A288-3B9907A0C966}" dt="2025-01-27T21:03:15.413" v="2"/>
        <pc:sldMkLst>
          <pc:docMk/>
          <pc:sldMk cId="4008671173" sldId="1181"/>
        </pc:sldMkLst>
        <pc:picChg chg="del">
          <ac:chgData name="Douglas Harder" userId="2b8d8b750cb213a7" providerId="LiveId" clId="{3C00A2D7-64C5-4FAA-A288-3B9907A0C966}" dt="2025-01-27T21:03:15.413" v="2"/>
          <ac:picMkLst>
            <pc:docMk/>
            <pc:sldMk cId="4008671173" sldId="1181"/>
            <ac:picMk id="8" creationId="{DE6803D4-2F05-49B2-A22F-0CE745C8D141}"/>
          </ac:picMkLst>
        </pc:picChg>
      </pc:sldChg>
      <pc:sldChg chg="delSp modTransition modAnim">
        <pc:chgData name="Douglas Harder" userId="2b8d8b750cb213a7" providerId="LiveId" clId="{3C00A2D7-64C5-4FAA-A288-3B9907A0C966}" dt="2025-01-27T21:07:08.152" v="49"/>
        <pc:sldMkLst>
          <pc:docMk/>
          <pc:sldMk cId="2310695746" sldId="1182"/>
        </pc:sldMkLst>
        <pc:picChg chg="del">
          <ac:chgData name="Douglas Harder" userId="2b8d8b750cb213a7" providerId="LiveId" clId="{3C00A2D7-64C5-4FAA-A288-3B9907A0C966}" dt="2025-01-27T21:03:15.413" v="2"/>
          <ac:picMkLst>
            <pc:docMk/>
            <pc:sldMk cId="2310695746" sldId="1182"/>
            <ac:picMk id="12" creationId="{0581FFC1-A03B-4DB3-9EC3-E8AD436075B0}"/>
          </ac:picMkLst>
        </pc:picChg>
      </pc:sldChg>
      <pc:sldChg chg="delSp modTransition modAnim">
        <pc:chgData name="Douglas Harder" userId="2b8d8b750cb213a7" providerId="LiveId" clId="{3C00A2D7-64C5-4FAA-A288-3B9907A0C966}" dt="2025-01-27T21:07:56.663" v="53"/>
        <pc:sldMkLst>
          <pc:docMk/>
          <pc:sldMk cId="1877429516" sldId="1183"/>
        </pc:sldMkLst>
        <pc:picChg chg="del">
          <ac:chgData name="Douglas Harder" userId="2b8d8b750cb213a7" providerId="LiveId" clId="{3C00A2D7-64C5-4FAA-A288-3B9907A0C966}" dt="2025-01-27T21:03:15.413" v="2"/>
          <ac:picMkLst>
            <pc:docMk/>
            <pc:sldMk cId="1877429516" sldId="1183"/>
            <ac:picMk id="6" creationId="{23E57DBA-BDA4-4E1E-8F74-56AC4BDEF1C2}"/>
          </ac:picMkLst>
        </pc:picChg>
      </pc:sldChg>
      <pc:sldChg chg="delSp modTransition modAnim">
        <pc:chgData name="Douglas Harder" userId="2b8d8b750cb213a7" providerId="LiveId" clId="{3C00A2D7-64C5-4FAA-A288-3B9907A0C966}" dt="2025-01-27T21:03:15.413" v="2"/>
        <pc:sldMkLst>
          <pc:docMk/>
          <pc:sldMk cId="2803703643" sldId="1188"/>
        </pc:sldMkLst>
        <pc:picChg chg="del">
          <ac:chgData name="Douglas Harder" userId="2b8d8b750cb213a7" providerId="LiveId" clId="{3C00A2D7-64C5-4FAA-A288-3B9907A0C966}" dt="2025-01-27T21:03:15.413" v="2"/>
          <ac:picMkLst>
            <pc:docMk/>
            <pc:sldMk cId="2803703643" sldId="1188"/>
            <ac:picMk id="7" creationId="{82482770-AEF9-4F0D-940F-07BE0FBC04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8.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tags" Target="../tags/tag4.x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7.bin"/><Relationship Id="rId1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 linear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can thus as:</a:t>
            </a:r>
          </a:p>
          <a:p>
            <a:pPr lvl="1"/>
            <a:r>
              <a:rPr lang="en-US" dirty="0"/>
              <a:t>What linear combination                               comes closest to</a:t>
            </a:r>
            <a:br>
              <a:rPr lang="en-US" dirty="0"/>
            </a:br>
            <a:br>
              <a:rPr lang="en-US" dirty="0"/>
            </a:br>
            <a:br>
              <a:rPr lang="en-US" dirty="0"/>
            </a:br>
            <a:br>
              <a:rPr lang="en-US" dirty="0"/>
            </a:br>
            <a:r>
              <a:rPr lang="en-US" dirty="0"/>
              <a:t>our target vector</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56" name="Object 55">
            <a:extLst>
              <a:ext uri="{FF2B5EF4-FFF2-40B4-BE49-F238E27FC236}">
                <a16:creationId xmlns:a16="http://schemas.microsoft.com/office/drawing/2014/main" id="{268E8B41-B359-4CA9-A190-5D9B3FA83B8E}"/>
              </a:ext>
            </a:extLst>
          </p:cNvPr>
          <p:cNvGraphicFramePr>
            <a:graphicFrameLocks noChangeAspect="1"/>
          </p:cNvGraphicFramePr>
          <p:nvPr>
            <p:extLst>
              <p:ext uri="{D42A27DB-BD31-4B8C-83A1-F6EECF244321}">
                <p14:modId xmlns:p14="http://schemas.microsoft.com/office/powerpoint/2010/main" val="963474152"/>
              </p:ext>
            </p:extLst>
          </p:nvPr>
        </p:nvGraphicFramePr>
        <p:xfrm>
          <a:off x="4152149" y="1189532"/>
          <a:ext cx="1689100" cy="2071687"/>
        </p:xfrm>
        <a:graphic>
          <a:graphicData uri="http://schemas.openxmlformats.org/presentationml/2006/ole">
            <mc:AlternateContent xmlns:mc="http://schemas.openxmlformats.org/markup-compatibility/2006">
              <mc:Choice xmlns:v="urn:schemas-microsoft-com:vml" Requires="v">
                <p:oleObj name="Equation" r:id="rId3" imgW="952200" imgH="1168200" progId="Equation.DSMT4">
                  <p:embed/>
                </p:oleObj>
              </mc:Choice>
              <mc:Fallback>
                <p:oleObj name="Equation" r:id="rId3" imgW="952200" imgH="1168200" progId="Equation.DSMT4">
                  <p:embed/>
                  <p:pic>
                    <p:nvPicPr>
                      <p:cNvPr id="56" name="Object 55">
                        <a:extLst>
                          <a:ext uri="{FF2B5EF4-FFF2-40B4-BE49-F238E27FC236}">
                            <a16:creationId xmlns:a16="http://schemas.microsoft.com/office/drawing/2014/main" id="{268E8B41-B359-4CA9-A190-5D9B3FA83B8E}"/>
                          </a:ext>
                        </a:extLst>
                      </p:cNvPr>
                      <p:cNvPicPr/>
                      <p:nvPr/>
                    </p:nvPicPr>
                    <p:blipFill>
                      <a:blip r:embed="rId4"/>
                      <a:stretch>
                        <a:fillRect/>
                      </a:stretch>
                    </p:blipFill>
                    <p:spPr>
                      <a:xfrm>
                        <a:off x="4152149" y="1189532"/>
                        <a:ext cx="1689100" cy="207168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9AD9490-82B3-4BC3-8709-E828B0433FFA}"/>
              </a:ext>
            </a:extLst>
          </p:cNvPr>
          <p:cNvGraphicFramePr>
            <a:graphicFrameLocks noChangeAspect="1"/>
          </p:cNvGraphicFramePr>
          <p:nvPr>
            <p:extLst>
              <p:ext uri="{D42A27DB-BD31-4B8C-83A1-F6EECF244321}">
                <p14:modId xmlns:p14="http://schemas.microsoft.com/office/powerpoint/2010/main" val="672287650"/>
              </p:ext>
            </p:extLst>
          </p:nvPr>
        </p:nvGraphicFramePr>
        <p:xfrm>
          <a:off x="3240330" y="2468369"/>
          <a:ext cx="1012825" cy="2071687"/>
        </p:xfrm>
        <a:graphic>
          <a:graphicData uri="http://schemas.openxmlformats.org/presentationml/2006/ole">
            <mc:AlternateContent xmlns:mc="http://schemas.openxmlformats.org/markup-compatibility/2006">
              <mc:Choice xmlns:v="urn:schemas-microsoft-com:vml" Requires="v">
                <p:oleObj name="Equation" r:id="rId5" imgW="571320" imgH="1168200" progId="Equation.DSMT4">
                  <p:embed/>
                </p:oleObj>
              </mc:Choice>
              <mc:Fallback>
                <p:oleObj name="Equation" r:id="rId5" imgW="571320" imgH="1168200" progId="Equation.DSMT4">
                  <p:embed/>
                  <p:pic>
                    <p:nvPicPr>
                      <p:cNvPr id="33" name="Object 32">
                        <a:extLst>
                          <a:ext uri="{FF2B5EF4-FFF2-40B4-BE49-F238E27FC236}">
                            <a16:creationId xmlns:a16="http://schemas.microsoft.com/office/drawing/2014/main" id="{C9AD9490-82B3-4BC3-8709-E828B0433FFA}"/>
                          </a:ext>
                        </a:extLst>
                      </p:cNvPr>
                      <p:cNvPicPr/>
                      <p:nvPr/>
                    </p:nvPicPr>
                    <p:blipFill>
                      <a:blip r:embed="rId6"/>
                      <a:stretch>
                        <a:fillRect/>
                      </a:stretch>
                    </p:blipFill>
                    <p:spPr>
                      <a:xfrm>
                        <a:off x="3240330" y="2468369"/>
                        <a:ext cx="1012825" cy="2071687"/>
                      </a:xfrm>
                      <a:prstGeom prst="rect">
                        <a:avLst/>
                      </a:prstGeom>
                    </p:spPr>
                  </p:pic>
                </p:oleObj>
              </mc:Fallback>
            </mc:AlternateContent>
          </a:graphicData>
        </a:graphic>
      </p:graphicFrame>
      <p:sp>
        <p:nvSpPr>
          <p:cNvPr id="41" name="Oval 40">
            <a:extLst>
              <a:ext uri="{FF2B5EF4-FFF2-40B4-BE49-F238E27FC236}">
                <a16:creationId xmlns:a16="http://schemas.microsoft.com/office/drawing/2014/main" id="{0E0C5323-BCAE-409C-8623-6848F3D21DF4}"/>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6185701-E49C-451F-83A4-060FB3765696}"/>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254594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 linear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have already seen the solution:</a:t>
            </a:r>
          </a:p>
          <a:p>
            <a:pPr lvl="1"/>
            <a:r>
              <a:rPr lang="en-US" dirty="0"/>
              <a:t>Solve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41" name="Object 40">
            <a:extLst>
              <a:ext uri="{FF2B5EF4-FFF2-40B4-BE49-F238E27FC236}">
                <a16:creationId xmlns:a16="http://schemas.microsoft.com/office/drawing/2014/main" id="{51A9B979-5794-420C-9DB7-CBDA063613D9}"/>
              </a:ext>
            </a:extLst>
          </p:cNvPr>
          <p:cNvGraphicFramePr>
            <a:graphicFrameLocks noChangeAspect="1"/>
          </p:cNvGraphicFramePr>
          <p:nvPr>
            <p:extLst>
              <p:ext uri="{D42A27DB-BD31-4B8C-83A1-F6EECF244321}">
                <p14:modId xmlns:p14="http://schemas.microsoft.com/office/powerpoint/2010/main" val="3946839996"/>
              </p:ext>
            </p:extLst>
          </p:nvPr>
        </p:nvGraphicFramePr>
        <p:xfrm>
          <a:off x="1949028" y="2014086"/>
          <a:ext cx="1420812" cy="40640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41" name="Object 40">
                        <a:extLst>
                          <a:ext uri="{FF2B5EF4-FFF2-40B4-BE49-F238E27FC236}">
                            <a16:creationId xmlns:a16="http://schemas.microsoft.com/office/drawing/2014/main" id="{51A9B979-5794-420C-9DB7-CBDA063613D9}"/>
                          </a:ext>
                        </a:extLst>
                      </p:cNvPr>
                      <p:cNvPicPr/>
                      <p:nvPr/>
                    </p:nvPicPr>
                    <p:blipFill>
                      <a:blip r:embed="rId4"/>
                      <a:stretch>
                        <a:fillRect/>
                      </a:stretch>
                    </p:blipFill>
                    <p:spPr>
                      <a:xfrm>
                        <a:off x="1949028" y="2014086"/>
                        <a:ext cx="1420812" cy="4064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E840152B-FDB5-46C9-81C8-846C4545F756}"/>
              </a:ext>
            </a:extLst>
          </p:cNvPr>
          <p:cNvGraphicFramePr>
            <a:graphicFrameLocks noChangeAspect="1"/>
          </p:cNvGraphicFramePr>
          <p:nvPr>
            <p:extLst>
              <p:ext uri="{D42A27DB-BD31-4B8C-83A1-F6EECF244321}">
                <p14:modId xmlns:p14="http://schemas.microsoft.com/office/powerpoint/2010/main" val="4191888283"/>
              </p:ext>
            </p:extLst>
          </p:nvPr>
        </p:nvGraphicFramePr>
        <p:xfrm>
          <a:off x="1365411" y="2126081"/>
          <a:ext cx="3921125" cy="2071687"/>
        </p:xfrm>
        <a:graphic>
          <a:graphicData uri="http://schemas.openxmlformats.org/presentationml/2006/ole">
            <mc:AlternateContent xmlns:mc="http://schemas.openxmlformats.org/markup-compatibility/2006">
              <mc:Choice xmlns:v="urn:schemas-microsoft-com:vml" Requires="v">
                <p:oleObj name="Equation" r:id="rId5" imgW="2209680" imgH="1168200" progId="Equation.DSMT4">
                  <p:embed/>
                </p:oleObj>
              </mc:Choice>
              <mc:Fallback>
                <p:oleObj name="Equation" r:id="rId5" imgW="2209680" imgH="1168200" progId="Equation.DSMT4">
                  <p:embed/>
                  <p:pic>
                    <p:nvPicPr>
                      <p:cNvPr id="52" name="Object 51">
                        <a:extLst>
                          <a:ext uri="{FF2B5EF4-FFF2-40B4-BE49-F238E27FC236}">
                            <a16:creationId xmlns:a16="http://schemas.microsoft.com/office/drawing/2014/main" id="{E840152B-FDB5-46C9-81C8-846C4545F756}"/>
                          </a:ext>
                        </a:extLst>
                      </p:cNvPr>
                      <p:cNvPicPr/>
                      <p:nvPr/>
                    </p:nvPicPr>
                    <p:blipFill>
                      <a:blip r:embed="rId6"/>
                      <a:stretch>
                        <a:fillRect/>
                      </a:stretch>
                    </p:blipFill>
                    <p:spPr>
                      <a:xfrm>
                        <a:off x="1365411" y="2126081"/>
                        <a:ext cx="3921125" cy="2071687"/>
                      </a:xfrm>
                      <a:prstGeom prst="rect">
                        <a:avLst/>
                      </a:prstGeom>
                    </p:spPr>
                  </p:pic>
                </p:oleObj>
              </mc:Fallback>
            </mc:AlternateContent>
          </a:graphicData>
        </a:graphic>
      </p:graphicFrame>
      <p:sp>
        <p:nvSpPr>
          <p:cNvPr id="53" name="Oval 52">
            <a:extLst>
              <a:ext uri="{FF2B5EF4-FFF2-40B4-BE49-F238E27FC236}">
                <a16:creationId xmlns:a16="http://schemas.microsoft.com/office/drawing/2014/main" id="{7A1B8180-F08F-441A-BA05-DA85E3D9F7D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8DD9588-C6F1-420F-BA09-092845A2D7D6}"/>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graphicFrame>
        <p:nvGraphicFramePr>
          <p:cNvPr id="55" name="Object 54">
            <a:extLst>
              <a:ext uri="{FF2B5EF4-FFF2-40B4-BE49-F238E27FC236}">
                <a16:creationId xmlns:a16="http://schemas.microsoft.com/office/drawing/2014/main" id="{C20F820C-ECE0-456D-BF7F-BB9539498DF0}"/>
              </a:ext>
            </a:extLst>
          </p:cNvPr>
          <p:cNvGraphicFramePr>
            <a:graphicFrameLocks noChangeAspect="1"/>
          </p:cNvGraphicFramePr>
          <p:nvPr>
            <p:extLst>
              <p:ext uri="{D42A27DB-BD31-4B8C-83A1-F6EECF244321}">
                <p14:modId xmlns:p14="http://schemas.microsoft.com/office/powerpoint/2010/main" val="4037101860"/>
              </p:ext>
            </p:extLst>
          </p:nvPr>
        </p:nvGraphicFramePr>
        <p:xfrm>
          <a:off x="5271455" y="2134322"/>
          <a:ext cx="3265488" cy="2071687"/>
        </p:xfrm>
        <a:graphic>
          <a:graphicData uri="http://schemas.openxmlformats.org/presentationml/2006/ole">
            <mc:AlternateContent xmlns:mc="http://schemas.openxmlformats.org/markup-compatibility/2006">
              <mc:Choice xmlns:v="urn:schemas-microsoft-com:vml" Requires="v">
                <p:oleObj name="Equation" r:id="rId7" imgW="1841400" imgH="1168200" progId="Equation.DSMT4">
                  <p:embed/>
                </p:oleObj>
              </mc:Choice>
              <mc:Fallback>
                <p:oleObj name="Equation" r:id="rId7" imgW="1841400" imgH="1168200" progId="Equation.DSMT4">
                  <p:embed/>
                  <p:pic>
                    <p:nvPicPr>
                      <p:cNvPr id="55" name="Object 54">
                        <a:extLst>
                          <a:ext uri="{FF2B5EF4-FFF2-40B4-BE49-F238E27FC236}">
                            <a16:creationId xmlns:a16="http://schemas.microsoft.com/office/drawing/2014/main" id="{C20F820C-ECE0-456D-BF7F-BB9539498DF0}"/>
                          </a:ext>
                        </a:extLst>
                      </p:cNvPr>
                      <p:cNvPicPr/>
                      <p:nvPr/>
                    </p:nvPicPr>
                    <p:blipFill>
                      <a:blip r:embed="rId8"/>
                      <a:stretch>
                        <a:fillRect/>
                      </a:stretch>
                    </p:blipFill>
                    <p:spPr>
                      <a:xfrm>
                        <a:off x="5271455" y="2134322"/>
                        <a:ext cx="3265488" cy="20716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94278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 linear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have already seen the solution:</a:t>
            </a:r>
          </a:p>
          <a:p>
            <a:pPr lvl="1"/>
            <a:r>
              <a:rPr lang="en-US" dirty="0"/>
              <a:t>Solve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41" name="Object 40">
            <a:extLst>
              <a:ext uri="{FF2B5EF4-FFF2-40B4-BE49-F238E27FC236}">
                <a16:creationId xmlns:a16="http://schemas.microsoft.com/office/drawing/2014/main" id="{51A9B979-5794-420C-9DB7-CBDA063613D9}"/>
              </a:ext>
            </a:extLst>
          </p:cNvPr>
          <p:cNvGraphicFramePr>
            <a:graphicFrameLocks noChangeAspect="1"/>
          </p:cNvGraphicFramePr>
          <p:nvPr>
            <p:extLst>
              <p:ext uri="{D42A27DB-BD31-4B8C-83A1-F6EECF244321}">
                <p14:modId xmlns:p14="http://schemas.microsoft.com/office/powerpoint/2010/main" val="2176929230"/>
              </p:ext>
            </p:extLst>
          </p:nvPr>
        </p:nvGraphicFramePr>
        <p:xfrm>
          <a:off x="1949028" y="2014086"/>
          <a:ext cx="1420812" cy="40640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41" name="Object 40">
                        <a:extLst>
                          <a:ext uri="{FF2B5EF4-FFF2-40B4-BE49-F238E27FC236}">
                            <a16:creationId xmlns:a16="http://schemas.microsoft.com/office/drawing/2014/main" id="{51A9B979-5794-420C-9DB7-CBDA063613D9}"/>
                          </a:ext>
                        </a:extLst>
                      </p:cNvPr>
                      <p:cNvPicPr/>
                      <p:nvPr/>
                    </p:nvPicPr>
                    <p:blipFill>
                      <a:blip r:embed="rId4"/>
                      <a:stretch>
                        <a:fillRect/>
                      </a:stretch>
                    </p:blipFill>
                    <p:spPr>
                      <a:xfrm>
                        <a:off x="1949028" y="2014086"/>
                        <a:ext cx="1420812" cy="4064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719FE3E-E4A1-4A9A-A5EE-AF04EF943B76}"/>
              </a:ext>
            </a:extLst>
          </p:cNvPr>
          <p:cNvGraphicFramePr>
            <a:graphicFrameLocks noChangeAspect="1"/>
          </p:cNvGraphicFramePr>
          <p:nvPr>
            <p:extLst>
              <p:ext uri="{D42A27DB-BD31-4B8C-83A1-F6EECF244321}">
                <p14:modId xmlns:p14="http://schemas.microsoft.com/office/powerpoint/2010/main" val="4271570355"/>
              </p:ext>
            </p:extLst>
          </p:nvPr>
        </p:nvGraphicFramePr>
        <p:xfrm>
          <a:off x="3025199" y="2552198"/>
          <a:ext cx="3627438" cy="1576387"/>
        </p:xfrm>
        <a:graphic>
          <a:graphicData uri="http://schemas.openxmlformats.org/presentationml/2006/ole">
            <mc:AlternateContent xmlns:mc="http://schemas.openxmlformats.org/markup-compatibility/2006">
              <mc:Choice xmlns:v="urn:schemas-microsoft-com:vml" Requires="v">
                <p:oleObj name="Equation" r:id="rId5" imgW="2044440" imgH="888840" progId="Equation.DSMT4">
                  <p:embed/>
                </p:oleObj>
              </mc:Choice>
              <mc:Fallback>
                <p:oleObj name="Equation" r:id="rId5" imgW="2044440" imgH="888840" progId="Equation.DSMT4">
                  <p:embed/>
                  <p:pic>
                    <p:nvPicPr>
                      <p:cNvPr id="33" name="Object 32">
                        <a:extLst>
                          <a:ext uri="{FF2B5EF4-FFF2-40B4-BE49-F238E27FC236}">
                            <a16:creationId xmlns:a16="http://schemas.microsoft.com/office/drawing/2014/main" id="{C719FE3E-E4A1-4A9A-A5EE-AF04EF943B76}"/>
                          </a:ext>
                        </a:extLst>
                      </p:cNvPr>
                      <p:cNvPicPr/>
                      <p:nvPr/>
                    </p:nvPicPr>
                    <p:blipFill>
                      <a:blip r:embed="rId6"/>
                      <a:stretch>
                        <a:fillRect/>
                      </a:stretch>
                    </p:blipFill>
                    <p:spPr>
                      <a:xfrm>
                        <a:off x="3025199" y="2552198"/>
                        <a:ext cx="3627438" cy="1576387"/>
                      </a:xfrm>
                      <a:prstGeom prst="rect">
                        <a:avLst/>
                      </a:prstGeom>
                    </p:spPr>
                  </p:pic>
                </p:oleObj>
              </mc:Fallback>
            </mc:AlternateContent>
          </a:graphicData>
        </a:graphic>
      </p:graphicFrame>
      <p:sp>
        <p:nvSpPr>
          <p:cNvPr id="53" name="Oval 52">
            <a:extLst>
              <a:ext uri="{FF2B5EF4-FFF2-40B4-BE49-F238E27FC236}">
                <a16:creationId xmlns:a16="http://schemas.microsoft.com/office/drawing/2014/main" id="{6983B7CA-B92A-48CD-B82D-FE8D4F6F3FAB}"/>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0A1B298-9B44-466C-A103-40BC3823FC25}"/>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289684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id="{ED1F8807-5B89-4C3D-A959-FA4202CE17FD}"/>
              </a:ext>
            </a:extLst>
          </p:cNvPr>
          <p:cNvCxnSpPr>
            <a:cxnSpLocks/>
          </p:cNvCxnSpPr>
          <p:nvPr/>
        </p:nvCxnSpPr>
        <p:spPr>
          <a:xfrm flipV="1">
            <a:off x="7203695" y="4763623"/>
            <a:ext cx="0" cy="2266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32A42E-E0FC-46CB-8ACA-4D88F9A0F757}"/>
              </a:ext>
            </a:extLst>
          </p:cNvPr>
          <p:cNvCxnSpPr>
            <a:cxnSpLocks/>
          </p:cNvCxnSpPr>
          <p:nvPr/>
        </p:nvCxnSpPr>
        <p:spPr>
          <a:xfrm flipV="1">
            <a:off x="7448236" y="4588506"/>
            <a:ext cx="0" cy="141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D6164A-48D0-43F1-901D-5A939F9A9BF0}"/>
              </a:ext>
            </a:extLst>
          </p:cNvPr>
          <p:cNvCxnSpPr>
            <a:cxnSpLocks/>
          </p:cNvCxnSpPr>
          <p:nvPr/>
        </p:nvCxnSpPr>
        <p:spPr>
          <a:xfrm flipV="1">
            <a:off x="5771011" y="4679153"/>
            <a:ext cx="0" cy="282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DD10E0-CEFF-480B-A5FD-BDC733F8F026}"/>
              </a:ext>
            </a:extLst>
          </p:cNvPr>
          <p:cNvCxnSpPr>
            <a:cxnSpLocks/>
          </p:cNvCxnSpPr>
          <p:nvPr/>
        </p:nvCxnSpPr>
        <p:spPr>
          <a:xfrm flipV="1">
            <a:off x="3516466" y="5247131"/>
            <a:ext cx="0" cy="3832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B55CD6-CCC0-4960-8493-EABEEAACD241}"/>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 linear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solution gives us the best-fitting line</a:t>
            </a:r>
          </a:p>
          <a:p>
            <a:pPr lvl="1"/>
            <a:r>
              <a:rPr lang="en-US" dirty="0"/>
              <a:t>The sum of the squares of the errors is minimized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5E37FA3-0D30-4ED0-8E4A-A16388452F72}"/>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6D61742E-4AE7-45DC-9348-457FFBBAE8FD}"/>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sp>
        <p:nvSpPr>
          <p:cNvPr id="52" name="TextBox 51">
            <a:extLst>
              <a:ext uri="{FF2B5EF4-FFF2-40B4-BE49-F238E27FC236}">
                <a16:creationId xmlns:a16="http://schemas.microsoft.com/office/drawing/2014/main" id="{0A9279EE-D7F2-40DB-B840-52676AD03D01}"/>
              </a:ext>
            </a:extLst>
          </p:cNvPr>
          <p:cNvSpPr txBox="1"/>
          <p:nvPr/>
        </p:nvSpPr>
        <p:spPr>
          <a:xfrm>
            <a:off x="2114619" y="5084526"/>
            <a:ext cx="9973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x</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56" name="Object 55">
            <a:extLst>
              <a:ext uri="{FF2B5EF4-FFF2-40B4-BE49-F238E27FC236}">
                <a16:creationId xmlns:a16="http://schemas.microsoft.com/office/drawing/2014/main" id="{43D89C76-CFF0-47C2-A8E9-50E0F5AFDC4C}"/>
              </a:ext>
            </a:extLst>
          </p:cNvPr>
          <p:cNvGraphicFramePr>
            <a:graphicFrameLocks noChangeAspect="1"/>
          </p:cNvGraphicFramePr>
          <p:nvPr>
            <p:extLst>
              <p:ext uri="{D42A27DB-BD31-4B8C-83A1-F6EECF244321}">
                <p14:modId xmlns:p14="http://schemas.microsoft.com/office/powerpoint/2010/main" val="959113183"/>
              </p:ext>
            </p:extLst>
          </p:nvPr>
        </p:nvGraphicFramePr>
        <p:xfrm>
          <a:off x="3025199" y="2552198"/>
          <a:ext cx="3627438" cy="1576387"/>
        </p:xfrm>
        <a:graphic>
          <a:graphicData uri="http://schemas.openxmlformats.org/presentationml/2006/ole">
            <mc:AlternateContent xmlns:mc="http://schemas.openxmlformats.org/markup-compatibility/2006">
              <mc:Choice xmlns:v="urn:schemas-microsoft-com:vml" Requires="v">
                <p:oleObj name="Equation" r:id="rId3" imgW="2044440" imgH="888840" progId="Equation.DSMT4">
                  <p:embed/>
                </p:oleObj>
              </mc:Choice>
              <mc:Fallback>
                <p:oleObj name="Equation" r:id="rId3" imgW="2044440" imgH="888840" progId="Equation.DSMT4">
                  <p:embed/>
                  <p:pic>
                    <p:nvPicPr>
                      <p:cNvPr id="56" name="Object 55">
                        <a:extLst>
                          <a:ext uri="{FF2B5EF4-FFF2-40B4-BE49-F238E27FC236}">
                            <a16:creationId xmlns:a16="http://schemas.microsoft.com/office/drawing/2014/main" id="{43D89C76-CFF0-47C2-A8E9-50E0F5AFDC4C}"/>
                          </a:ext>
                        </a:extLst>
                      </p:cNvPr>
                      <p:cNvPicPr/>
                      <p:nvPr/>
                    </p:nvPicPr>
                    <p:blipFill>
                      <a:blip r:embed="rId4"/>
                      <a:stretch>
                        <a:fillRect/>
                      </a:stretch>
                    </p:blipFill>
                    <p:spPr>
                      <a:xfrm>
                        <a:off x="3025199" y="2552198"/>
                        <a:ext cx="3627438" cy="15763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400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E057AC-A779-4154-8262-78808B7B739A}"/>
              </a:ext>
            </a:extLst>
          </p:cNvPr>
          <p:cNvPicPr>
            <a:picLocks noChangeAspect="1"/>
          </p:cNvPicPr>
          <p:nvPr/>
        </p:nvPicPr>
        <p:blipFill>
          <a:blip r:embed="rId3"/>
          <a:stretch>
            <a:fillRect/>
          </a:stretch>
        </p:blipFill>
        <p:spPr>
          <a:xfrm>
            <a:off x="3691857" y="2892890"/>
            <a:ext cx="5334000" cy="2800350"/>
          </a:xfrm>
          <a:prstGeom prst="rect">
            <a:avLst/>
          </a:prstGeom>
        </p:spPr>
      </p:pic>
      <p:pic>
        <p:nvPicPr>
          <p:cNvPr id="9" name="Picture 8">
            <a:extLst>
              <a:ext uri="{FF2B5EF4-FFF2-40B4-BE49-F238E27FC236}">
                <a16:creationId xmlns:a16="http://schemas.microsoft.com/office/drawing/2014/main" id="{BD89212B-8D9D-498D-8B2B-9609302E2D0C}"/>
              </a:ext>
            </a:extLst>
          </p:cNvPr>
          <p:cNvPicPr>
            <a:picLocks noChangeAspect="1"/>
          </p:cNvPicPr>
          <p:nvPr/>
        </p:nvPicPr>
        <p:blipFill>
          <a:blip r:embed="rId4"/>
          <a:stretch>
            <a:fillRect/>
          </a:stretch>
        </p:blipFill>
        <p:spPr>
          <a:xfrm>
            <a:off x="3691857" y="2901279"/>
            <a:ext cx="5334000" cy="2800350"/>
          </a:xfrm>
          <a:prstGeom prst="rect">
            <a:avLst/>
          </a:prstGeom>
        </p:spPr>
      </p:pic>
      <p:sp>
        <p:nvSpPr>
          <p:cNvPr id="2" name="Title 1">
            <a:extLst>
              <a:ext uri="{FF2B5EF4-FFF2-40B4-BE49-F238E27FC236}">
                <a16:creationId xmlns:a16="http://schemas.microsoft.com/office/drawing/2014/main" id="{678836A4-74BE-484A-9643-39B2636A0B1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E8A3A2D-E9D7-4315-95F3-CB5C2A49CD5B}"/>
              </a:ext>
            </a:extLst>
          </p:cNvPr>
          <p:cNvSpPr>
            <a:spLocks noGrp="1"/>
          </p:cNvSpPr>
          <p:nvPr>
            <p:ph idx="1"/>
          </p:nvPr>
        </p:nvSpPr>
        <p:spPr>
          <a:xfrm>
            <a:off x="457200" y="1356919"/>
            <a:ext cx="8229600" cy="4525963"/>
          </a:xfrm>
        </p:spPr>
        <p:txBody>
          <a:bodyPr>
            <a:noAutofit/>
          </a:bodyPr>
          <a:lstStyle/>
          <a:p>
            <a:r>
              <a:rPr lang="en-US" dirty="0"/>
              <a:t>Let’s try this in </a:t>
            </a:r>
            <a:r>
              <a:rPr lang="en-US" dirty="0" err="1"/>
              <a:t>M</a:t>
            </a:r>
            <a:r>
              <a:rPr lang="en-US" cap="small" dirty="0" err="1"/>
              <a:t>atlab</a:t>
            </a:r>
            <a:endParaRPr lang="en-US" cap="small" dirty="0"/>
          </a:p>
          <a:p>
            <a:pPr marL="0" indent="0">
              <a:buNone/>
            </a:pPr>
            <a:r>
              <a:rPr lang="en-US" sz="1600" dirty="0">
                <a:latin typeface="Consolas" panose="020B0609020204030204" pitchFamily="49" charset="0"/>
              </a:rPr>
              <a:t>&gt;&gt; x = [1.32 2.54 5.43 6.35 8.21]';</a:t>
            </a:r>
          </a:p>
          <a:p>
            <a:pPr marL="0" indent="0">
              <a:buNone/>
            </a:pPr>
            <a:r>
              <a:rPr lang="en-US" sz="1600" dirty="0">
                <a:latin typeface="Consolas" panose="020B0609020204030204" pitchFamily="49" charset="0"/>
              </a:rPr>
              <a:t>&gt;&gt; y = [2.35 2.58 3.87 4.02 5.53]';</a:t>
            </a:r>
          </a:p>
          <a:p>
            <a:pPr marL="0" indent="0">
              <a:buNone/>
            </a:pPr>
            <a:r>
              <a:rPr lang="en-US" sz="1600" dirty="0">
                <a:latin typeface="Consolas" panose="020B0609020204030204" pitchFamily="49" charset="0"/>
              </a:rPr>
              <a:t>&gt;&gt; plot( x, y, '</a:t>
            </a:r>
            <a:r>
              <a:rPr lang="en-US" sz="1600" dirty="0" err="1">
                <a:latin typeface="Consolas" panose="020B0609020204030204" pitchFamily="49" charset="0"/>
              </a:rPr>
              <a:t>ro</a:t>
            </a:r>
            <a:r>
              <a:rPr lang="en-US" sz="1600" dirty="0">
                <a:latin typeface="Consolas" panose="020B0609020204030204" pitchFamily="49" charset="0"/>
              </a:rPr>
              <a:t>' )</a:t>
            </a:r>
          </a:p>
          <a:p>
            <a:pPr marL="0" indent="0">
              <a:buNone/>
            </a:pPr>
            <a:r>
              <a:rPr lang="fr-FR" sz="1600" dirty="0">
                <a:latin typeface="Consolas" panose="020B0609020204030204" pitchFamily="49" charset="0"/>
              </a:rPr>
              <a:t>&gt;&gt; A = </a:t>
            </a:r>
            <a:r>
              <a:rPr lang="fr-FR" sz="1600" dirty="0" err="1">
                <a:latin typeface="Consolas" panose="020B0609020204030204" pitchFamily="49" charset="0"/>
              </a:rPr>
              <a:t>vander</a:t>
            </a:r>
            <a:r>
              <a:rPr lang="fr-FR" sz="1600" dirty="0">
                <a:latin typeface="Consolas" panose="020B0609020204030204" pitchFamily="49" charset="0"/>
              </a:rPr>
              <a:t>( x, 2 )</a:t>
            </a:r>
          </a:p>
          <a:p>
            <a:pPr marL="0" indent="0">
              <a:buNone/>
            </a:pPr>
            <a:r>
              <a:rPr lang="fr-FR" sz="1600" dirty="0">
                <a:latin typeface="Consolas" panose="020B0609020204030204" pitchFamily="49" charset="0"/>
              </a:rPr>
              <a:t>    A =</a:t>
            </a:r>
          </a:p>
          <a:p>
            <a:pPr marL="0" indent="0">
              <a:buNone/>
            </a:pPr>
            <a:r>
              <a:rPr lang="fr-FR" sz="1600" dirty="0">
                <a:latin typeface="Consolas" panose="020B0609020204030204" pitchFamily="49" charset="0"/>
              </a:rPr>
              <a:t>        1.3200   1.0000</a:t>
            </a:r>
          </a:p>
          <a:p>
            <a:pPr marL="0" indent="0">
              <a:buNone/>
            </a:pPr>
            <a:r>
              <a:rPr lang="fr-FR" sz="1600" dirty="0">
                <a:latin typeface="Consolas" panose="020B0609020204030204" pitchFamily="49" charset="0"/>
              </a:rPr>
              <a:t>        2.5400   1.0000</a:t>
            </a:r>
          </a:p>
          <a:p>
            <a:pPr marL="0" indent="0">
              <a:buNone/>
            </a:pPr>
            <a:r>
              <a:rPr lang="fr-FR" sz="1600" dirty="0">
                <a:latin typeface="Consolas" panose="020B0609020204030204" pitchFamily="49" charset="0"/>
              </a:rPr>
              <a:t>        5.4300   1.0000</a:t>
            </a:r>
          </a:p>
          <a:p>
            <a:pPr marL="0" indent="0">
              <a:buNone/>
            </a:pPr>
            <a:r>
              <a:rPr lang="fr-FR" sz="1600" dirty="0">
                <a:latin typeface="Consolas" panose="020B0609020204030204" pitchFamily="49" charset="0"/>
              </a:rPr>
              <a:t>        6.3500   1.0000</a:t>
            </a:r>
          </a:p>
          <a:p>
            <a:pPr marL="0" indent="0">
              <a:buNone/>
            </a:pPr>
            <a:r>
              <a:rPr lang="fr-FR" sz="1600" dirty="0">
                <a:latin typeface="Consolas" panose="020B0609020204030204" pitchFamily="49" charset="0"/>
              </a:rPr>
              <a:t>        8.2100   1.0000</a:t>
            </a:r>
            <a:endParaRPr lang="en-US" sz="1600" dirty="0">
              <a:latin typeface="Consolas" panose="020B0609020204030204" pitchFamily="49" charset="0"/>
            </a:endParaRPr>
          </a:p>
          <a:p>
            <a:pPr marL="0" indent="0">
              <a:buNone/>
            </a:pPr>
            <a:r>
              <a:rPr lang="en-US" sz="1600" dirty="0">
                <a:latin typeface="Consolas" panose="020B0609020204030204" pitchFamily="49" charset="0"/>
              </a:rPr>
              <a:t>&gt;&gt; format long</a:t>
            </a:r>
          </a:p>
          <a:p>
            <a:pPr marL="0" indent="0">
              <a:buNone/>
            </a:pPr>
            <a:r>
              <a:rPr lang="en-US" sz="1600" dirty="0">
                <a:latin typeface="Consolas" panose="020B0609020204030204" pitchFamily="49" charset="0"/>
              </a:rPr>
              <a:t>&gt;&gt; a = (A'*A) \ (A'*y)</a:t>
            </a:r>
          </a:p>
          <a:p>
            <a:pPr marL="0" indent="0">
              <a:buNone/>
            </a:pPr>
            <a:r>
              <a:rPr lang="en-US" sz="1600" dirty="0">
                <a:latin typeface="Consolas" panose="020B0609020204030204" pitchFamily="49" charset="0"/>
              </a:rPr>
              <a:t>    a =</a:t>
            </a:r>
          </a:p>
          <a:p>
            <a:pPr marL="0" indent="0">
              <a:buNone/>
            </a:pPr>
            <a:r>
              <a:rPr lang="en-US" sz="1600" dirty="0">
                <a:latin typeface="Consolas" panose="020B0609020204030204" pitchFamily="49" charset="0"/>
              </a:rPr>
              <a:t>        0.444616162573875</a:t>
            </a:r>
          </a:p>
          <a:p>
            <a:pPr marL="0" indent="0">
              <a:buNone/>
            </a:pPr>
            <a:r>
              <a:rPr lang="en-US" sz="1600" dirty="0">
                <a:latin typeface="Consolas" panose="020B0609020204030204" pitchFamily="49" charset="0"/>
              </a:rPr>
              <a:t>        1.549180904522615</a:t>
            </a:r>
          </a:p>
          <a:p>
            <a:pPr marL="0" indent="0">
              <a:buNone/>
            </a:pPr>
            <a:r>
              <a:rPr lang="en-US" sz="1600" dirty="0">
                <a:latin typeface="Consolas" panose="020B0609020204030204" pitchFamily="49" charset="0"/>
              </a:rPr>
              <a:t>&gt;&gt; hold on</a:t>
            </a:r>
          </a:p>
          <a:p>
            <a:pPr marL="0" indent="0">
              <a:buNone/>
            </a:pPr>
            <a:r>
              <a:rPr lang="en-US" sz="1600" dirty="0">
                <a:latin typeface="Consolas" panose="020B0609020204030204" pitchFamily="49" charset="0"/>
              </a:rPr>
              <a:t>&gt;&gt; plot( x, </a:t>
            </a:r>
            <a:r>
              <a:rPr lang="en-US" sz="1600" dirty="0" err="1">
                <a:latin typeface="Consolas" panose="020B0609020204030204" pitchFamily="49" charset="0"/>
              </a:rPr>
              <a:t>polyval</a:t>
            </a:r>
            <a:r>
              <a:rPr lang="en-US" sz="1600" dirty="0">
                <a:latin typeface="Consolas" panose="020B0609020204030204" pitchFamily="49" charset="0"/>
              </a:rPr>
              <a:t>( a, x ), 'r' );</a:t>
            </a:r>
            <a:endParaRPr lang="en-US" sz="1400" dirty="0">
              <a:latin typeface="Consolas" panose="020B0609020204030204" pitchFamily="49" charset="0"/>
            </a:endParaRPr>
          </a:p>
        </p:txBody>
      </p:sp>
      <p:sp>
        <p:nvSpPr>
          <p:cNvPr id="4" name="Footer Placeholder 3">
            <a:extLst>
              <a:ext uri="{FF2B5EF4-FFF2-40B4-BE49-F238E27FC236}">
                <a16:creationId xmlns:a16="http://schemas.microsoft.com/office/drawing/2014/main" id="{61CB4EA6-BFCC-4943-A73B-EC19ED50897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E13F2F34-D063-439A-B8E5-EF2CB358999D}"/>
              </a:ext>
            </a:extLst>
          </p:cNvPr>
          <p:cNvSpPr>
            <a:spLocks noGrp="1"/>
          </p:cNvSpPr>
          <p:nvPr>
            <p:ph type="sldNum" sz="quarter" idx="12"/>
          </p:nvPr>
        </p:nvSpPr>
        <p:spPr/>
        <p:txBody>
          <a:bodyPr/>
          <a:lstStyle/>
          <a:p>
            <a:fld id="{42EF6DC8-DA9C-4533-8A40-BB00A2545AF8}" type="slidenum">
              <a:rPr lang="en-CA" smtClean="0"/>
              <a:pPr/>
              <a:t>14</a:t>
            </a:fld>
            <a:endParaRPr lang="en-CA"/>
          </a:p>
        </p:txBody>
      </p:sp>
    </p:spTree>
    <p:custDataLst>
      <p:tags r:id="rId1"/>
    </p:custDataLst>
    <p:extLst>
      <p:ext uri="{BB962C8B-B14F-4D97-AF65-F5344CB8AC3E}">
        <p14:creationId xmlns:p14="http://schemas.microsoft.com/office/powerpoint/2010/main" val="99970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quadratic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Suppose we have some data points</a:t>
            </a:r>
          </a:p>
          <a:p>
            <a:pPr lvl="1"/>
            <a:r>
              <a:rPr lang="en-US" dirty="0"/>
              <a:t>If there were three points, we could solve</a:t>
            </a:r>
            <a:endParaRPr lang="en-US" sz="1600" dirty="0"/>
          </a:p>
          <a:p>
            <a:pPr lvl="1"/>
            <a:r>
              <a:rPr lang="en-US" dirty="0"/>
              <a:t>Now, however, we have five: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15</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53" name="Object 52">
            <a:extLst>
              <a:ext uri="{FF2B5EF4-FFF2-40B4-BE49-F238E27FC236}">
                <a16:creationId xmlns:a16="http://schemas.microsoft.com/office/drawing/2014/main" id="{B074A5BB-2150-4259-A22D-FE064C6214D6}"/>
              </a:ext>
            </a:extLst>
          </p:cNvPr>
          <p:cNvGraphicFramePr>
            <a:graphicFrameLocks noChangeAspect="1"/>
          </p:cNvGraphicFramePr>
          <p:nvPr>
            <p:extLst>
              <p:ext uri="{D42A27DB-BD31-4B8C-83A1-F6EECF244321}">
                <p14:modId xmlns:p14="http://schemas.microsoft.com/office/powerpoint/2010/main" val="3087593935"/>
              </p:ext>
            </p:extLst>
          </p:nvPr>
        </p:nvGraphicFramePr>
        <p:xfrm>
          <a:off x="6091485" y="1560513"/>
          <a:ext cx="2771775" cy="1306512"/>
        </p:xfrm>
        <a:graphic>
          <a:graphicData uri="http://schemas.openxmlformats.org/presentationml/2006/ole">
            <mc:AlternateContent xmlns:mc="http://schemas.openxmlformats.org/markup-compatibility/2006">
              <mc:Choice xmlns:v="urn:schemas-microsoft-com:vml" Requires="v">
                <p:oleObj name="Equation" r:id="rId3" imgW="1562040" imgH="736560" progId="Equation.DSMT4">
                  <p:embed/>
                </p:oleObj>
              </mc:Choice>
              <mc:Fallback>
                <p:oleObj name="Equation" r:id="rId3" imgW="1562040" imgH="736560" progId="Equation.DSMT4">
                  <p:embed/>
                  <p:pic>
                    <p:nvPicPr>
                      <p:cNvPr id="53" name="Object 52">
                        <a:extLst>
                          <a:ext uri="{FF2B5EF4-FFF2-40B4-BE49-F238E27FC236}">
                            <a16:creationId xmlns:a16="http://schemas.microsoft.com/office/drawing/2014/main" id="{B074A5BB-2150-4259-A22D-FE064C6214D6}"/>
                          </a:ext>
                        </a:extLst>
                      </p:cNvPr>
                      <p:cNvPicPr/>
                      <p:nvPr/>
                    </p:nvPicPr>
                    <p:blipFill>
                      <a:blip r:embed="rId4"/>
                      <a:stretch>
                        <a:fillRect/>
                      </a:stretch>
                    </p:blipFill>
                    <p:spPr>
                      <a:xfrm>
                        <a:off x="6091485" y="1560513"/>
                        <a:ext cx="2771775" cy="1306512"/>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68E8B41-B359-4CA9-A190-5D9B3FA83B8E}"/>
              </a:ext>
            </a:extLst>
          </p:cNvPr>
          <p:cNvGraphicFramePr>
            <a:graphicFrameLocks noChangeAspect="1"/>
          </p:cNvGraphicFramePr>
          <p:nvPr>
            <p:extLst>
              <p:ext uri="{D42A27DB-BD31-4B8C-83A1-F6EECF244321}">
                <p14:modId xmlns:p14="http://schemas.microsoft.com/office/powerpoint/2010/main" val="3282385811"/>
              </p:ext>
            </p:extLst>
          </p:nvPr>
        </p:nvGraphicFramePr>
        <p:xfrm>
          <a:off x="2409825" y="2781300"/>
          <a:ext cx="2770188" cy="2071688"/>
        </p:xfrm>
        <a:graphic>
          <a:graphicData uri="http://schemas.openxmlformats.org/presentationml/2006/ole">
            <mc:AlternateContent xmlns:mc="http://schemas.openxmlformats.org/markup-compatibility/2006">
              <mc:Choice xmlns:v="urn:schemas-microsoft-com:vml" Requires="v">
                <p:oleObj name="Equation" r:id="rId5" imgW="1562040" imgH="1168200" progId="Equation.DSMT4">
                  <p:embed/>
                </p:oleObj>
              </mc:Choice>
              <mc:Fallback>
                <p:oleObj name="Equation" r:id="rId5" imgW="1562040" imgH="1168200" progId="Equation.DSMT4">
                  <p:embed/>
                  <p:pic>
                    <p:nvPicPr>
                      <p:cNvPr id="56" name="Object 55">
                        <a:extLst>
                          <a:ext uri="{FF2B5EF4-FFF2-40B4-BE49-F238E27FC236}">
                            <a16:creationId xmlns:a16="http://schemas.microsoft.com/office/drawing/2014/main" id="{268E8B41-B359-4CA9-A190-5D9B3FA83B8E}"/>
                          </a:ext>
                        </a:extLst>
                      </p:cNvPr>
                      <p:cNvPicPr/>
                      <p:nvPr/>
                    </p:nvPicPr>
                    <p:blipFill>
                      <a:blip r:embed="rId6"/>
                      <a:stretch>
                        <a:fillRect/>
                      </a:stretch>
                    </p:blipFill>
                    <p:spPr>
                      <a:xfrm>
                        <a:off x="2409825" y="2781300"/>
                        <a:ext cx="2770188" cy="2071688"/>
                      </a:xfrm>
                      <a:prstGeom prst="rect">
                        <a:avLst/>
                      </a:prstGeom>
                    </p:spPr>
                  </p:pic>
                </p:oleObj>
              </mc:Fallback>
            </mc:AlternateContent>
          </a:graphicData>
        </a:graphic>
      </p:graphicFrame>
      <p:sp>
        <p:nvSpPr>
          <p:cNvPr id="57" name="Oval 56">
            <a:extLst>
              <a:ext uri="{FF2B5EF4-FFF2-40B4-BE49-F238E27FC236}">
                <a16:creationId xmlns:a16="http://schemas.microsoft.com/office/drawing/2014/main" id="{37BE2271-68EB-4FCD-A798-5D56A2A7A6F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84FD0E4-68C6-47C3-A7CE-4C423C34574B}"/>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9961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quadratic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can thus as:</a:t>
            </a:r>
          </a:p>
          <a:p>
            <a:pPr lvl="1"/>
            <a:r>
              <a:rPr lang="en-US" dirty="0"/>
              <a:t>What linear combination                                                 comes</a:t>
            </a:r>
            <a:br>
              <a:rPr lang="en-US" dirty="0"/>
            </a:br>
            <a:br>
              <a:rPr lang="en-US" dirty="0"/>
            </a:br>
            <a:br>
              <a:rPr lang="en-US" dirty="0"/>
            </a:br>
            <a:br>
              <a:rPr lang="en-US" dirty="0"/>
            </a:br>
            <a:r>
              <a:rPr lang="en-US" dirty="0"/>
              <a:t>closest to</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16</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56" name="Object 55">
            <a:extLst>
              <a:ext uri="{FF2B5EF4-FFF2-40B4-BE49-F238E27FC236}">
                <a16:creationId xmlns:a16="http://schemas.microsoft.com/office/drawing/2014/main" id="{268E8B41-B359-4CA9-A190-5D9B3FA83B8E}"/>
              </a:ext>
            </a:extLst>
          </p:cNvPr>
          <p:cNvGraphicFramePr>
            <a:graphicFrameLocks noChangeAspect="1"/>
          </p:cNvGraphicFramePr>
          <p:nvPr>
            <p:extLst>
              <p:ext uri="{D42A27DB-BD31-4B8C-83A1-F6EECF244321}">
                <p14:modId xmlns:p14="http://schemas.microsoft.com/office/powerpoint/2010/main" val="1024443363"/>
              </p:ext>
            </p:extLst>
          </p:nvPr>
        </p:nvGraphicFramePr>
        <p:xfrm>
          <a:off x="4172702" y="1216790"/>
          <a:ext cx="2724150" cy="2071687"/>
        </p:xfrm>
        <a:graphic>
          <a:graphicData uri="http://schemas.openxmlformats.org/presentationml/2006/ole">
            <mc:AlternateContent xmlns:mc="http://schemas.openxmlformats.org/markup-compatibility/2006">
              <mc:Choice xmlns:v="urn:schemas-microsoft-com:vml" Requires="v">
                <p:oleObj name="Equation" r:id="rId3" imgW="1536480" imgH="1168200" progId="Equation.DSMT4">
                  <p:embed/>
                </p:oleObj>
              </mc:Choice>
              <mc:Fallback>
                <p:oleObj name="Equation" r:id="rId3" imgW="1536480" imgH="1168200" progId="Equation.DSMT4">
                  <p:embed/>
                  <p:pic>
                    <p:nvPicPr>
                      <p:cNvPr id="56" name="Object 55">
                        <a:extLst>
                          <a:ext uri="{FF2B5EF4-FFF2-40B4-BE49-F238E27FC236}">
                            <a16:creationId xmlns:a16="http://schemas.microsoft.com/office/drawing/2014/main" id="{268E8B41-B359-4CA9-A190-5D9B3FA83B8E}"/>
                          </a:ext>
                        </a:extLst>
                      </p:cNvPr>
                      <p:cNvPicPr/>
                      <p:nvPr/>
                    </p:nvPicPr>
                    <p:blipFill>
                      <a:blip r:embed="rId4"/>
                      <a:stretch>
                        <a:fillRect/>
                      </a:stretch>
                    </p:blipFill>
                    <p:spPr>
                      <a:xfrm>
                        <a:off x="4172702" y="1216790"/>
                        <a:ext cx="2724150" cy="207168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9AD9490-82B3-4BC3-8709-E828B0433FFA}"/>
              </a:ext>
            </a:extLst>
          </p:cNvPr>
          <p:cNvGraphicFramePr>
            <a:graphicFrameLocks noChangeAspect="1"/>
          </p:cNvGraphicFramePr>
          <p:nvPr>
            <p:extLst>
              <p:ext uri="{D42A27DB-BD31-4B8C-83A1-F6EECF244321}">
                <p14:modId xmlns:p14="http://schemas.microsoft.com/office/powerpoint/2010/main" val="1789033860"/>
              </p:ext>
            </p:extLst>
          </p:nvPr>
        </p:nvGraphicFramePr>
        <p:xfrm>
          <a:off x="2422316" y="2468369"/>
          <a:ext cx="1012825" cy="2071687"/>
        </p:xfrm>
        <a:graphic>
          <a:graphicData uri="http://schemas.openxmlformats.org/presentationml/2006/ole">
            <mc:AlternateContent xmlns:mc="http://schemas.openxmlformats.org/markup-compatibility/2006">
              <mc:Choice xmlns:v="urn:schemas-microsoft-com:vml" Requires="v">
                <p:oleObj name="Equation" r:id="rId5" imgW="571320" imgH="1168200" progId="Equation.DSMT4">
                  <p:embed/>
                </p:oleObj>
              </mc:Choice>
              <mc:Fallback>
                <p:oleObj name="Equation" r:id="rId5" imgW="571320" imgH="1168200" progId="Equation.DSMT4">
                  <p:embed/>
                  <p:pic>
                    <p:nvPicPr>
                      <p:cNvPr id="33" name="Object 32">
                        <a:extLst>
                          <a:ext uri="{FF2B5EF4-FFF2-40B4-BE49-F238E27FC236}">
                            <a16:creationId xmlns:a16="http://schemas.microsoft.com/office/drawing/2014/main" id="{C9AD9490-82B3-4BC3-8709-E828B0433FFA}"/>
                          </a:ext>
                        </a:extLst>
                      </p:cNvPr>
                      <p:cNvPicPr/>
                      <p:nvPr/>
                    </p:nvPicPr>
                    <p:blipFill>
                      <a:blip r:embed="rId6"/>
                      <a:stretch>
                        <a:fillRect/>
                      </a:stretch>
                    </p:blipFill>
                    <p:spPr>
                      <a:xfrm>
                        <a:off x="2422316" y="2468369"/>
                        <a:ext cx="1012825" cy="2071687"/>
                      </a:xfrm>
                      <a:prstGeom prst="rect">
                        <a:avLst/>
                      </a:prstGeom>
                    </p:spPr>
                  </p:pic>
                </p:oleObj>
              </mc:Fallback>
            </mc:AlternateContent>
          </a:graphicData>
        </a:graphic>
      </p:graphicFrame>
      <p:sp>
        <p:nvSpPr>
          <p:cNvPr id="41" name="Oval 40">
            <a:extLst>
              <a:ext uri="{FF2B5EF4-FFF2-40B4-BE49-F238E27FC236}">
                <a16:creationId xmlns:a16="http://schemas.microsoft.com/office/drawing/2014/main" id="{0E0C5323-BCAE-409C-8623-6848F3D21DF4}"/>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6185701-E49C-451F-83A4-060FB3765696}"/>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414686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quadratic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As before, we can solve this:</a:t>
            </a:r>
          </a:p>
          <a:p>
            <a:pPr lvl="1"/>
            <a:r>
              <a:rPr lang="en-US" dirty="0"/>
              <a:t>Solve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17</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41" name="Object 40">
            <a:extLst>
              <a:ext uri="{FF2B5EF4-FFF2-40B4-BE49-F238E27FC236}">
                <a16:creationId xmlns:a16="http://schemas.microsoft.com/office/drawing/2014/main" id="{51A9B979-5794-420C-9DB7-CBDA063613D9}"/>
              </a:ext>
            </a:extLst>
          </p:cNvPr>
          <p:cNvGraphicFramePr>
            <a:graphicFrameLocks noChangeAspect="1"/>
          </p:cNvGraphicFramePr>
          <p:nvPr>
            <p:extLst>
              <p:ext uri="{D42A27DB-BD31-4B8C-83A1-F6EECF244321}">
                <p14:modId xmlns:p14="http://schemas.microsoft.com/office/powerpoint/2010/main" val="161919500"/>
              </p:ext>
            </p:extLst>
          </p:nvPr>
        </p:nvGraphicFramePr>
        <p:xfrm>
          <a:off x="1949028" y="2014086"/>
          <a:ext cx="1420812" cy="40640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41" name="Object 40">
                        <a:extLst>
                          <a:ext uri="{FF2B5EF4-FFF2-40B4-BE49-F238E27FC236}">
                            <a16:creationId xmlns:a16="http://schemas.microsoft.com/office/drawing/2014/main" id="{51A9B979-5794-420C-9DB7-CBDA063613D9}"/>
                          </a:ext>
                        </a:extLst>
                      </p:cNvPr>
                      <p:cNvPicPr/>
                      <p:nvPr/>
                    </p:nvPicPr>
                    <p:blipFill>
                      <a:blip r:embed="rId4"/>
                      <a:stretch>
                        <a:fillRect/>
                      </a:stretch>
                    </p:blipFill>
                    <p:spPr>
                      <a:xfrm>
                        <a:off x="1949028" y="2014086"/>
                        <a:ext cx="1420812" cy="4064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E840152B-FDB5-46C9-81C8-846C4545F756}"/>
              </a:ext>
            </a:extLst>
          </p:cNvPr>
          <p:cNvGraphicFramePr>
            <a:graphicFrameLocks noChangeAspect="1"/>
          </p:cNvGraphicFramePr>
          <p:nvPr>
            <p:extLst>
              <p:ext uri="{D42A27DB-BD31-4B8C-83A1-F6EECF244321}">
                <p14:modId xmlns:p14="http://schemas.microsoft.com/office/powerpoint/2010/main" val="3020280407"/>
              </p:ext>
            </p:extLst>
          </p:nvPr>
        </p:nvGraphicFramePr>
        <p:xfrm>
          <a:off x="884238" y="2271713"/>
          <a:ext cx="4551362" cy="2071687"/>
        </p:xfrm>
        <a:graphic>
          <a:graphicData uri="http://schemas.openxmlformats.org/presentationml/2006/ole">
            <mc:AlternateContent xmlns:mc="http://schemas.openxmlformats.org/markup-compatibility/2006">
              <mc:Choice xmlns:v="urn:schemas-microsoft-com:vml" Requires="v">
                <p:oleObj name="Equation" r:id="rId5" imgW="2565360" imgH="1168200" progId="Equation.DSMT4">
                  <p:embed/>
                </p:oleObj>
              </mc:Choice>
              <mc:Fallback>
                <p:oleObj name="Equation" r:id="rId5" imgW="2565360" imgH="1168200" progId="Equation.DSMT4">
                  <p:embed/>
                  <p:pic>
                    <p:nvPicPr>
                      <p:cNvPr id="52" name="Object 51">
                        <a:extLst>
                          <a:ext uri="{FF2B5EF4-FFF2-40B4-BE49-F238E27FC236}">
                            <a16:creationId xmlns:a16="http://schemas.microsoft.com/office/drawing/2014/main" id="{E840152B-FDB5-46C9-81C8-846C4545F756}"/>
                          </a:ext>
                        </a:extLst>
                      </p:cNvPr>
                      <p:cNvPicPr/>
                      <p:nvPr/>
                    </p:nvPicPr>
                    <p:blipFill>
                      <a:blip r:embed="rId6"/>
                      <a:stretch>
                        <a:fillRect/>
                      </a:stretch>
                    </p:blipFill>
                    <p:spPr>
                      <a:xfrm>
                        <a:off x="884238" y="2271713"/>
                        <a:ext cx="4551362" cy="2071687"/>
                      </a:xfrm>
                      <a:prstGeom prst="rect">
                        <a:avLst/>
                      </a:prstGeom>
                    </p:spPr>
                  </p:pic>
                </p:oleObj>
              </mc:Fallback>
            </mc:AlternateContent>
          </a:graphicData>
        </a:graphic>
      </p:graphicFrame>
      <p:sp>
        <p:nvSpPr>
          <p:cNvPr id="53" name="Oval 52">
            <a:extLst>
              <a:ext uri="{FF2B5EF4-FFF2-40B4-BE49-F238E27FC236}">
                <a16:creationId xmlns:a16="http://schemas.microsoft.com/office/drawing/2014/main" id="{7A1B8180-F08F-441A-BA05-DA85E3D9F7D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8DD9588-C6F1-420F-BA09-092845A2D7D6}"/>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graphicFrame>
        <p:nvGraphicFramePr>
          <p:cNvPr id="33" name="Object 32">
            <a:extLst>
              <a:ext uri="{FF2B5EF4-FFF2-40B4-BE49-F238E27FC236}">
                <a16:creationId xmlns:a16="http://schemas.microsoft.com/office/drawing/2014/main" id="{7B578DEB-4FB9-4F4D-B2C4-AE79CDF945E5}"/>
              </a:ext>
            </a:extLst>
          </p:cNvPr>
          <p:cNvGraphicFramePr>
            <a:graphicFrameLocks noChangeAspect="1"/>
          </p:cNvGraphicFramePr>
          <p:nvPr>
            <p:extLst>
              <p:ext uri="{D42A27DB-BD31-4B8C-83A1-F6EECF244321}">
                <p14:modId xmlns:p14="http://schemas.microsoft.com/office/powerpoint/2010/main" val="1778743247"/>
              </p:ext>
            </p:extLst>
          </p:nvPr>
        </p:nvGraphicFramePr>
        <p:xfrm>
          <a:off x="5460781" y="2197426"/>
          <a:ext cx="3402012" cy="2071688"/>
        </p:xfrm>
        <a:graphic>
          <a:graphicData uri="http://schemas.openxmlformats.org/presentationml/2006/ole">
            <mc:AlternateContent xmlns:mc="http://schemas.openxmlformats.org/markup-compatibility/2006">
              <mc:Choice xmlns:v="urn:schemas-microsoft-com:vml" Requires="v">
                <p:oleObj name="Equation" r:id="rId7" imgW="1917360" imgH="1168200" progId="Equation.DSMT4">
                  <p:embed/>
                </p:oleObj>
              </mc:Choice>
              <mc:Fallback>
                <p:oleObj name="Equation" r:id="rId7" imgW="1917360" imgH="1168200" progId="Equation.DSMT4">
                  <p:embed/>
                  <p:pic>
                    <p:nvPicPr>
                      <p:cNvPr id="33" name="Object 32">
                        <a:extLst>
                          <a:ext uri="{FF2B5EF4-FFF2-40B4-BE49-F238E27FC236}">
                            <a16:creationId xmlns:a16="http://schemas.microsoft.com/office/drawing/2014/main" id="{7B578DEB-4FB9-4F4D-B2C4-AE79CDF945E5}"/>
                          </a:ext>
                        </a:extLst>
                      </p:cNvPr>
                      <p:cNvPicPr/>
                      <p:nvPr/>
                    </p:nvPicPr>
                    <p:blipFill>
                      <a:blip r:embed="rId8"/>
                      <a:stretch>
                        <a:fillRect/>
                      </a:stretch>
                    </p:blipFill>
                    <p:spPr>
                      <a:xfrm>
                        <a:off x="5460781" y="2197426"/>
                        <a:ext cx="3402012" cy="20716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633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quadratic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As before, we can solve this:</a:t>
            </a:r>
          </a:p>
          <a:p>
            <a:pPr lvl="1"/>
            <a:r>
              <a:rPr lang="en-US" dirty="0"/>
              <a:t>Solve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18</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41" name="Object 40">
            <a:extLst>
              <a:ext uri="{FF2B5EF4-FFF2-40B4-BE49-F238E27FC236}">
                <a16:creationId xmlns:a16="http://schemas.microsoft.com/office/drawing/2014/main" id="{51A9B979-5794-420C-9DB7-CBDA063613D9}"/>
              </a:ext>
            </a:extLst>
          </p:cNvPr>
          <p:cNvGraphicFramePr>
            <a:graphicFrameLocks noChangeAspect="1"/>
          </p:cNvGraphicFramePr>
          <p:nvPr/>
        </p:nvGraphicFramePr>
        <p:xfrm>
          <a:off x="1949028" y="2014086"/>
          <a:ext cx="1420812" cy="40640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41" name="Object 40">
                        <a:extLst>
                          <a:ext uri="{FF2B5EF4-FFF2-40B4-BE49-F238E27FC236}">
                            <a16:creationId xmlns:a16="http://schemas.microsoft.com/office/drawing/2014/main" id="{51A9B979-5794-420C-9DB7-CBDA063613D9}"/>
                          </a:ext>
                        </a:extLst>
                      </p:cNvPr>
                      <p:cNvPicPr/>
                      <p:nvPr/>
                    </p:nvPicPr>
                    <p:blipFill>
                      <a:blip r:embed="rId4"/>
                      <a:stretch>
                        <a:fillRect/>
                      </a:stretch>
                    </p:blipFill>
                    <p:spPr>
                      <a:xfrm>
                        <a:off x="1949028" y="2014086"/>
                        <a:ext cx="1420812" cy="406400"/>
                      </a:xfrm>
                      <a:prstGeom prst="rect">
                        <a:avLst/>
                      </a:prstGeom>
                    </p:spPr>
                  </p:pic>
                </p:oleObj>
              </mc:Fallback>
            </mc:AlternateContent>
          </a:graphicData>
        </a:graphic>
      </p:graphicFrame>
      <p:sp>
        <p:nvSpPr>
          <p:cNvPr id="53" name="Oval 52">
            <a:extLst>
              <a:ext uri="{FF2B5EF4-FFF2-40B4-BE49-F238E27FC236}">
                <a16:creationId xmlns:a16="http://schemas.microsoft.com/office/drawing/2014/main" id="{7A1B8180-F08F-441A-BA05-DA85E3D9F7D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8DD9588-C6F1-420F-BA09-092845A2D7D6}"/>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graphicFrame>
        <p:nvGraphicFramePr>
          <p:cNvPr id="34" name="Object 33">
            <a:extLst>
              <a:ext uri="{FF2B5EF4-FFF2-40B4-BE49-F238E27FC236}">
                <a16:creationId xmlns:a16="http://schemas.microsoft.com/office/drawing/2014/main" id="{E3B2B0A4-00A4-4993-9530-EF225129CB3E}"/>
              </a:ext>
            </a:extLst>
          </p:cNvPr>
          <p:cNvGraphicFramePr>
            <a:graphicFrameLocks noChangeAspect="1"/>
          </p:cNvGraphicFramePr>
          <p:nvPr>
            <p:extLst>
              <p:ext uri="{D42A27DB-BD31-4B8C-83A1-F6EECF244321}">
                <p14:modId xmlns:p14="http://schemas.microsoft.com/office/powerpoint/2010/main" val="2983922362"/>
              </p:ext>
            </p:extLst>
          </p:nvPr>
        </p:nvGraphicFramePr>
        <p:xfrm>
          <a:off x="2561648" y="2343956"/>
          <a:ext cx="4483100" cy="2387600"/>
        </p:xfrm>
        <a:graphic>
          <a:graphicData uri="http://schemas.openxmlformats.org/presentationml/2006/ole">
            <mc:AlternateContent xmlns:mc="http://schemas.openxmlformats.org/markup-compatibility/2006">
              <mc:Choice xmlns:v="urn:schemas-microsoft-com:vml" Requires="v">
                <p:oleObj name="Equation" r:id="rId5" imgW="2527200" imgH="1346040" progId="Equation.DSMT4">
                  <p:embed/>
                </p:oleObj>
              </mc:Choice>
              <mc:Fallback>
                <p:oleObj name="Equation" r:id="rId5" imgW="2527200" imgH="1346040" progId="Equation.DSMT4">
                  <p:embed/>
                  <p:pic>
                    <p:nvPicPr>
                      <p:cNvPr id="34" name="Object 33">
                        <a:extLst>
                          <a:ext uri="{FF2B5EF4-FFF2-40B4-BE49-F238E27FC236}">
                            <a16:creationId xmlns:a16="http://schemas.microsoft.com/office/drawing/2014/main" id="{E3B2B0A4-00A4-4993-9530-EF225129CB3E}"/>
                          </a:ext>
                        </a:extLst>
                      </p:cNvPr>
                      <p:cNvPicPr/>
                      <p:nvPr/>
                    </p:nvPicPr>
                    <p:blipFill>
                      <a:blip r:embed="rId6"/>
                      <a:stretch>
                        <a:fillRect/>
                      </a:stretch>
                    </p:blipFill>
                    <p:spPr>
                      <a:xfrm>
                        <a:off x="2561648" y="2343956"/>
                        <a:ext cx="4483100" cy="2387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00867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0EE3DD2-A0FC-4433-8398-0C0B130FA6BB}"/>
              </a:ext>
            </a:extLst>
          </p:cNvPr>
          <p:cNvSpPr/>
          <p:nvPr/>
        </p:nvSpPr>
        <p:spPr>
          <a:xfrm>
            <a:off x="3388692" y="4705739"/>
            <a:ext cx="4269997" cy="946419"/>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ED1F8807-5B89-4C3D-A959-FA4202CE17FD}"/>
              </a:ext>
            </a:extLst>
          </p:cNvPr>
          <p:cNvCxnSpPr>
            <a:cxnSpLocks/>
          </p:cNvCxnSpPr>
          <p:nvPr/>
        </p:nvCxnSpPr>
        <p:spPr>
          <a:xfrm flipV="1">
            <a:off x="7203695" y="4755234"/>
            <a:ext cx="0" cy="2266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32A42E-E0FC-46CB-8ACA-4D88F9A0F757}"/>
              </a:ext>
            </a:extLst>
          </p:cNvPr>
          <p:cNvCxnSpPr>
            <a:cxnSpLocks/>
          </p:cNvCxnSpPr>
          <p:nvPr/>
        </p:nvCxnSpPr>
        <p:spPr>
          <a:xfrm flipV="1">
            <a:off x="7448236" y="4605284"/>
            <a:ext cx="0" cy="141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D6164A-48D0-43F1-901D-5A939F9A9BF0}"/>
              </a:ext>
            </a:extLst>
          </p:cNvPr>
          <p:cNvCxnSpPr>
            <a:cxnSpLocks/>
          </p:cNvCxnSpPr>
          <p:nvPr/>
        </p:nvCxnSpPr>
        <p:spPr>
          <a:xfrm flipV="1">
            <a:off x="5771011" y="4679154"/>
            <a:ext cx="0" cy="76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quadratic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solution gives us a quadratic polynomial that most closely approximates these points</a:t>
            </a:r>
          </a:p>
          <a:p>
            <a:pPr lvl="1"/>
            <a:r>
              <a:rPr lang="en-US" dirty="0"/>
              <a:t>The sum of the squares of the errors is minimized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19</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5E37FA3-0D30-4ED0-8E4A-A16388452F72}"/>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6D61742E-4AE7-45DC-9348-457FFBBAE8FD}"/>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sp>
        <p:nvSpPr>
          <p:cNvPr id="52" name="TextBox 51">
            <a:extLst>
              <a:ext uri="{FF2B5EF4-FFF2-40B4-BE49-F238E27FC236}">
                <a16:creationId xmlns:a16="http://schemas.microsoft.com/office/drawing/2014/main" id="{0A9279EE-D7F2-40DB-B840-52676AD03D01}"/>
              </a:ext>
            </a:extLst>
          </p:cNvPr>
          <p:cNvSpPr txBox="1"/>
          <p:nvPr/>
        </p:nvSpPr>
        <p:spPr>
          <a:xfrm>
            <a:off x="1992690" y="4899063"/>
            <a:ext cx="16818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x</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Tree>
    <p:custDataLst>
      <p:tags r:id="rId1"/>
    </p:custDataLst>
    <p:extLst>
      <p:ext uri="{BB962C8B-B14F-4D97-AF65-F5344CB8AC3E}">
        <p14:creationId xmlns:p14="http://schemas.microsoft.com/office/powerpoint/2010/main" val="25916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approximating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when no exact solution exists</a:t>
            </a:r>
          </a:p>
          <a:p>
            <a:pPr lvl="1"/>
            <a:r>
              <a:rPr lang="en-US" dirty="0"/>
              <a:t>Introduce the normal equation</a:t>
            </a:r>
          </a:p>
          <a:p>
            <a:pPr lvl="1"/>
            <a:r>
              <a:rPr lang="en-US" dirty="0"/>
              <a:t>Use the normal equation to find the</a:t>
            </a:r>
          </a:p>
          <a:p>
            <a:pPr lvl="2"/>
            <a:r>
              <a:rPr lang="en-US" dirty="0"/>
              <a:t>Best-fitting linear polynomial that fits noisy data</a:t>
            </a:r>
          </a:p>
          <a:p>
            <a:pPr lvl="2"/>
            <a:r>
              <a:rPr lang="en-US" dirty="0"/>
              <a:t>Best-fitting quadratic polynomial that fits noisy data</a:t>
            </a:r>
          </a:p>
          <a:p>
            <a:pPr lvl="1"/>
            <a:endParaRPr lang="en-US" cap="small"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E057AC-A779-4154-8262-78808B7B739A}"/>
              </a:ext>
            </a:extLst>
          </p:cNvPr>
          <p:cNvPicPr>
            <a:picLocks noChangeAspect="1"/>
          </p:cNvPicPr>
          <p:nvPr/>
        </p:nvPicPr>
        <p:blipFill>
          <a:blip r:embed="rId3"/>
          <a:stretch>
            <a:fillRect/>
          </a:stretch>
        </p:blipFill>
        <p:spPr>
          <a:xfrm>
            <a:off x="3691857" y="2741888"/>
            <a:ext cx="5334000" cy="2800350"/>
          </a:xfrm>
          <a:prstGeom prst="rect">
            <a:avLst/>
          </a:prstGeom>
        </p:spPr>
      </p:pic>
      <p:sp>
        <p:nvSpPr>
          <p:cNvPr id="2" name="Title 1">
            <a:extLst>
              <a:ext uri="{FF2B5EF4-FFF2-40B4-BE49-F238E27FC236}">
                <a16:creationId xmlns:a16="http://schemas.microsoft.com/office/drawing/2014/main" id="{678836A4-74BE-484A-9643-39B2636A0B1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E8A3A2D-E9D7-4315-95F3-CB5C2A49CD5B}"/>
              </a:ext>
            </a:extLst>
          </p:cNvPr>
          <p:cNvSpPr>
            <a:spLocks noGrp="1"/>
          </p:cNvSpPr>
          <p:nvPr>
            <p:ph idx="1"/>
          </p:nvPr>
        </p:nvSpPr>
        <p:spPr>
          <a:xfrm>
            <a:off x="457200" y="878746"/>
            <a:ext cx="8229600" cy="4525963"/>
          </a:xfrm>
        </p:spPr>
        <p:txBody>
          <a:bodyPr>
            <a:noAutofit/>
          </a:bodyPr>
          <a:lstStyle/>
          <a:p>
            <a:r>
              <a:rPr lang="en-US" dirty="0"/>
              <a:t>Let’s try this in </a:t>
            </a:r>
            <a:r>
              <a:rPr lang="en-US" dirty="0" err="1"/>
              <a:t>M</a:t>
            </a:r>
            <a:r>
              <a:rPr lang="en-US" cap="small" dirty="0" err="1"/>
              <a:t>atlab</a:t>
            </a:r>
            <a:endParaRPr lang="en-US" cap="small" dirty="0"/>
          </a:p>
          <a:p>
            <a:pPr marL="0" indent="0">
              <a:buNone/>
            </a:pPr>
            <a:r>
              <a:rPr lang="en-US" sz="1600" dirty="0">
                <a:latin typeface="Consolas" panose="020B0609020204030204" pitchFamily="49" charset="0"/>
              </a:rPr>
              <a:t>&gt;&gt; x = [1.32 2.54 5.43 6.35 8.21]';</a:t>
            </a:r>
          </a:p>
          <a:p>
            <a:pPr marL="0" indent="0">
              <a:buNone/>
            </a:pPr>
            <a:r>
              <a:rPr lang="en-US" sz="1600" dirty="0">
                <a:latin typeface="Consolas" panose="020B0609020204030204" pitchFamily="49" charset="0"/>
              </a:rPr>
              <a:t>&gt;&gt; y = [2.35 2.58 3.87 4.02 5.53]';</a:t>
            </a:r>
          </a:p>
          <a:p>
            <a:pPr marL="0" indent="0">
              <a:buNone/>
            </a:pPr>
            <a:r>
              <a:rPr lang="en-US" sz="1600" dirty="0">
                <a:latin typeface="Consolas" panose="020B0609020204030204" pitchFamily="49" charset="0"/>
              </a:rPr>
              <a:t>&gt;&gt; plot( x, y, '</a:t>
            </a:r>
            <a:r>
              <a:rPr lang="en-US" sz="1600" dirty="0" err="1">
                <a:latin typeface="Consolas" panose="020B0609020204030204" pitchFamily="49" charset="0"/>
              </a:rPr>
              <a:t>ro</a:t>
            </a:r>
            <a:r>
              <a:rPr lang="en-US" sz="1600" dirty="0">
                <a:latin typeface="Consolas" panose="020B0609020204030204" pitchFamily="49" charset="0"/>
              </a:rPr>
              <a:t>' )</a:t>
            </a:r>
          </a:p>
          <a:p>
            <a:pPr marL="0" indent="0">
              <a:buNone/>
            </a:pPr>
            <a:r>
              <a:rPr lang="fr-FR" sz="1600" dirty="0">
                <a:latin typeface="Consolas" panose="020B0609020204030204" pitchFamily="49" charset="0"/>
              </a:rPr>
              <a:t>&gt;&gt; A = </a:t>
            </a:r>
            <a:r>
              <a:rPr lang="fr-FR" sz="1600" dirty="0" err="1">
                <a:latin typeface="Consolas" panose="020B0609020204030204" pitchFamily="49" charset="0"/>
              </a:rPr>
              <a:t>vander</a:t>
            </a:r>
            <a:r>
              <a:rPr lang="fr-FR" sz="1600" dirty="0">
                <a:latin typeface="Consolas" panose="020B0609020204030204" pitchFamily="49" charset="0"/>
              </a:rPr>
              <a:t>( x, 3 )</a:t>
            </a:r>
          </a:p>
          <a:p>
            <a:pPr marL="0" indent="0">
              <a:buNone/>
            </a:pPr>
            <a:r>
              <a:rPr lang="fr-FR" sz="1600" dirty="0">
                <a:latin typeface="Consolas" panose="020B0609020204030204" pitchFamily="49" charset="0"/>
              </a:rPr>
              <a:t>    A =</a:t>
            </a:r>
          </a:p>
          <a:p>
            <a:pPr marL="0" indent="0">
              <a:buNone/>
            </a:pPr>
            <a:r>
              <a:rPr lang="fr-FR" sz="1600" dirty="0">
                <a:latin typeface="Consolas" panose="020B0609020204030204" pitchFamily="49" charset="0"/>
              </a:rPr>
              <a:t>      1.7424   1.32   1</a:t>
            </a:r>
          </a:p>
          <a:p>
            <a:pPr marL="0" indent="0">
              <a:buNone/>
            </a:pPr>
            <a:r>
              <a:rPr lang="fr-FR" sz="1600" dirty="0">
                <a:latin typeface="Consolas" panose="020B0609020204030204" pitchFamily="49" charset="0"/>
              </a:rPr>
              <a:t>      6.4516   2.54   1</a:t>
            </a:r>
          </a:p>
          <a:p>
            <a:pPr marL="0" indent="0">
              <a:buNone/>
            </a:pPr>
            <a:r>
              <a:rPr lang="fr-FR" sz="1600" dirty="0">
                <a:latin typeface="Consolas" panose="020B0609020204030204" pitchFamily="49" charset="0"/>
              </a:rPr>
              <a:t>     29.4849   5.43   1</a:t>
            </a:r>
          </a:p>
          <a:p>
            <a:pPr marL="0" indent="0">
              <a:buNone/>
            </a:pPr>
            <a:r>
              <a:rPr lang="fr-FR" sz="1600" dirty="0">
                <a:latin typeface="Consolas" panose="020B0609020204030204" pitchFamily="49" charset="0"/>
              </a:rPr>
              <a:t>     40.3225   6.35   1</a:t>
            </a:r>
          </a:p>
          <a:p>
            <a:pPr marL="0" indent="0">
              <a:buNone/>
            </a:pPr>
            <a:r>
              <a:rPr lang="fr-FR" sz="1600" dirty="0">
                <a:latin typeface="Consolas" panose="020B0609020204030204" pitchFamily="49" charset="0"/>
              </a:rPr>
              <a:t>     67.4041   8.21   1</a:t>
            </a:r>
          </a:p>
          <a:p>
            <a:pPr marL="0" indent="0">
              <a:buNone/>
            </a:pPr>
            <a:r>
              <a:rPr lang="en-US" sz="1600" dirty="0">
                <a:latin typeface="Consolas" panose="020B0609020204030204" pitchFamily="49" charset="0"/>
              </a:rPr>
              <a:t>&gt;&gt; format long</a:t>
            </a:r>
          </a:p>
          <a:p>
            <a:pPr marL="0" indent="0">
              <a:buNone/>
            </a:pPr>
            <a:r>
              <a:rPr lang="en-US" sz="1600" dirty="0">
                <a:latin typeface="Consolas" panose="020B0609020204030204" pitchFamily="49" charset="0"/>
              </a:rPr>
              <a:t>&gt;&gt; a = (A'*A) \ (A'*y)</a:t>
            </a:r>
          </a:p>
          <a:p>
            <a:pPr marL="0" indent="0">
              <a:buNone/>
            </a:pPr>
            <a:r>
              <a:rPr lang="en-US" sz="1600" dirty="0">
                <a:latin typeface="Consolas" panose="020B0609020204030204" pitchFamily="49" charset="0"/>
              </a:rPr>
              <a:t>    a =</a:t>
            </a:r>
          </a:p>
          <a:p>
            <a:pPr marL="0" indent="0">
              <a:buNone/>
            </a:pPr>
            <a:r>
              <a:rPr lang="en-US" sz="1600" dirty="0">
                <a:latin typeface="Consolas" panose="020B0609020204030204" pitchFamily="49" charset="0"/>
              </a:rPr>
              <a:t>        0.04547642859987164</a:t>
            </a:r>
          </a:p>
          <a:p>
            <a:pPr marL="0" indent="0">
              <a:buNone/>
            </a:pPr>
            <a:r>
              <a:rPr lang="en-US" sz="1600" dirty="0">
                <a:latin typeface="Consolas" panose="020B0609020204030204" pitchFamily="49" charset="0"/>
              </a:rPr>
              <a:t>        0.02113915928445630</a:t>
            </a:r>
          </a:p>
          <a:p>
            <a:pPr marL="0" indent="0">
              <a:buNone/>
            </a:pPr>
            <a:r>
              <a:rPr lang="en-US" sz="1600" dirty="0">
                <a:latin typeface="Consolas" panose="020B0609020204030204" pitchFamily="49" charset="0"/>
              </a:rPr>
              <a:t>        2.246661642457417</a:t>
            </a:r>
          </a:p>
          <a:p>
            <a:pPr marL="0" indent="0">
              <a:buNone/>
            </a:pPr>
            <a:r>
              <a:rPr lang="en-US" sz="1600" dirty="0">
                <a:latin typeface="Consolas" panose="020B0609020204030204" pitchFamily="49" charset="0"/>
              </a:rPr>
              <a:t>&gt;&gt; hold on</a:t>
            </a:r>
          </a:p>
          <a:p>
            <a:pPr marL="0" indent="0">
              <a:buNone/>
            </a:pPr>
            <a:r>
              <a:rPr lang="en-US" sz="1600" dirty="0">
                <a:latin typeface="Consolas" panose="020B0609020204030204" pitchFamily="49" charset="0"/>
              </a:rPr>
              <a:t>&gt;&gt; </a:t>
            </a:r>
            <a:r>
              <a:rPr lang="en-US" sz="1600" dirty="0" err="1">
                <a:latin typeface="Consolas" panose="020B0609020204030204" pitchFamily="49" charset="0"/>
              </a:rPr>
              <a:t>xs</a:t>
            </a:r>
            <a:r>
              <a:rPr lang="en-US" sz="1600" dirty="0">
                <a:latin typeface="Consolas" panose="020B0609020204030204" pitchFamily="49" charset="0"/>
              </a:rPr>
              <a:t> = 1:0.01:8.5;</a:t>
            </a:r>
          </a:p>
          <a:p>
            <a:pPr marL="0" indent="0">
              <a:buNone/>
            </a:pPr>
            <a:r>
              <a:rPr lang="en-US" sz="1600" dirty="0">
                <a:latin typeface="Consolas" panose="020B0609020204030204" pitchFamily="49" charset="0"/>
              </a:rPr>
              <a:t>&gt;&gt; plot( </a:t>
            </a:r>
            <a:r>
              <a:rPr lang="en-US" sz="1600" dirty="0" err="1">
                <a:latin typeface="Consolas" panose="020B0609020204030204" pitchFamily="49" charset="0"/>
              </a:rPr>
              <a:t>xs</a:t>
            </a:r>
            <a:r>
              <a:rPr lang="en-US" sz="1600" dirty="0">
                <a:latin typeface="Consolas" panose="020B0609020204030204" pitchFamily="49" charset="0"/>
              </a:rPr>
              <a:t>, </a:t>
            </a:r>
            <a:r>
              <a:rPr lang="en-US" sz="1600" dirty="0" err="1">
                <a:latin typeface="Consolas" panose="020B0609020204030204" pitchFamily="49" charset="0"/>
              </a:rPr>
              <a:t>polyval</a:t>
            </a:r>
            <a:r>
              <a:rPr lang="en-US" sz="1600" dirty="0">
                <a:latin typeface="Consolas" panose="020B0609020204030204" pitchFamily="49" charset="0"/>
              </a:rPr>
              <a:t>( a, </a:t>
            </a:r>
            <a:r>
              <a:rPr lang="en-US" sz="1600" dirty="0" err="1">
                <a:latin typeface="Consolas" panose="020B0609020204030204" pitchFamily="49" charset="0"/>
              </a:rPr>
              <a:t>xs</a:t>
            </a:r>
            <a:r>
              <a:rPr lang="en-US" sz="1600" dirty="0">
                <a:latin typeface="Consolas" panose="020B0609020204030204" pitchFamily="49" charset="0"/>
              </a:rPr>
              <a:t> ), 'r' );</a:t>
            </a:r>
            <a:endParaRPr lang="en-US" sz="1400" dirty="0">
              <a:latin typeface="Consolas" panose="020B0609020204030204" pitchFamily="49" charset="0"/>
            </a:endParaRPr>
          </a:p>
        </p:txBody>
      </p:sp>
      <p:sp>
        <p:nvSpPr>
          <p:cNvPr id="4" name="Footer Placeholder 3">
            <a:extLst>
              <a:ext uri="{FF2B5EF4-FFF2-40B4-BE49-F238E27FC236}">
                <a16:creationId xmlns:a16="http://schemas.microsoft.com/office/drawing/2014/main" id="{61CB4EA6-BFCC-4943-A73B-EC19ED50897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E13F2F34-D063-439A-B8E5-EF2CB358999D}"/>
              </a:ext>
            </a:extLst>
          </p:cNvPr>
          <p:cNvSpPr>
            <a:spLocks noGrp="1"/>
          </p:cNvSpPr>
          <p:nvPr>
            <p:ph type="sldNum" sz="quarter" idx="12"/>
          </p:nvPr>
        </p:nvSpPr>
        <p:spPr/>
        <p:txBody>
          <a:bodyPr/>
          <a:lstStyle/>
          <a:p>
            <a:fld id="{42EF6DC8-DA9C-4533-8A40-BB00A2545AF8}" type="slidenum">
              <a:rPr lang="en-CA" smtClean="0"/>
              <a:pPr/>
              <a:t>20</a:t>
            </a:fld>
            <a:endParaRPr lang="en-CA"/>
          </a:p>
        </p:txBody>
      </p:sp>
      <p:pic>
        <p:nvPicPr>
          <p:cNvPr id="8" name="Picture 7">
            <a:extLst>
              <a:ext uri="{FF2B5EF4-FFF2-40B4-BE49-F238E27FC236}">
                <a16:creationId xmlns:a16="http://schemas.microsoft.com/office/drawing/2014/main" id="{BB3CE121-2547-4E90-B403-20172F88ED6E}"/>
              </a:ext>
            </a:extLst>
          </p:cNvPr>
          <p:cNvPicPr>
            <a:picLocks noChangeAspect="1"/>
          </p:cNvPicPr>
          <p:nvPr/>
        </p:nvPicPr>
        <p:blipFill>
          <a:blip r:embed="rId4"/>
          <a:stretch>
            <a:fillRect/>
          </a:stretch>
        </p:blipFill>
        <p:spPr>
          <a:xfrm>
            <a:off x="3691857" y="2783833"/>
            <a:ext cx="5334000" cy="2762250"/>
          </a:xfrm>
          <a:prstGeom prst="rect">
            <a:avLst/>
          </a:prstGeom>
        </p:spPr>
      </p:pic>
    </p:spTree>
    <p:custDataLst>
      <p:tags r:id="rId1"/>
    </p:custDataLst>
    <p:extLst>
      <p:ext uri="{BB962C8B-B14F-4D97-AF65-F5344CB8AC3E}">
        <p14:creationId xmlns:p14="http://schemas.microsoft.com/office/powerpoint/2010/main" val="231069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Incidentally, in </a:t>
            </a:r>
            <a:r>
              <a:rPr lang="en-US" dirty="0" err="1"/>
              <a:t>M</a:t>
            </a:r>
            <a:r>
              <a:rPr lang="en-US" cap="small" dirty="0" err="1"/>
              <a:t>atlab</a:t>
            </a:r>
            <a:r>
              <a:rPr lang="en-US" dirty="0"/>
              <a:t> if you try to solve an overdetermined system of linear equations, it automatically gives you the least-squares best-fitting solution:</a:t>
            </a:r>
          </a:p>
          <a:p>
            <a:pPr marL="1257300" lvl="3" indent="0">
              <a:buNone/>
            </a:pPr>
            <a:r>
              <a:rPr lang="en-US" sz="1600" dirty="0">
                <a:latin typeface="Consolas" panose="020B0609020204030204" pitchFamily="49" charset="0"/>
              </a:rPr>
              <a:t>&gt;&gt; a = (A'*A) \ (A'*y)</a:t>
            </a:r>
          </a:p>
          <a:p>
            <a:pPr marL="1257300" lvl="3" indent="0">
              <a:buNone/>
            </a:pPr>
            <a:r>
              <a:rPr lang="en-US" sz="1600" dirty="0">
                <a:latin typeface="Consolas" panose="020B0609020204030204" pitchFamily="49" charset="0"/>
              </a:rPr>
              <a:t>    a =</a:t>
            </a:r>
          </a:p>
          <a:p>
            <a:pPr marL="1257300" lvl="3" indent="0">
              <a:buNone/>
            </a:pPr>
            <a:r>
              <a:rPr lang="en-US" sz="1600" dirty="0">
                <a:latin typeface="Consolas" panose="020B0609020204030204" pitchFamily="49" charset="0"/>
              </a:rPr>
              <a:t>        0.04547642859987164</a:t>
            </a:r>
          </a:p>
          <a:p>
            <a:pPr marL="1257300" lvl="3" indent="0">
              <a:buNone/>
            </a:pPr>
            <a:r>
              <a:rPr lang="en-US" sz="1600" dirty="0">
                <a:latin typeface="Consolas" panose="020B0609020204030204" pitchFamily="49" charset="0"/>
              </a:rPr>
              <a:t>        0.02113915928445630</a:t>
            </a:r>
          </a:p>
          <a:p>
            <a:pPr marL="1257300" lvl="3" indent="0">
              <a:buNone/>
            </a:pPr>
            <a:r>
              <a:rPr lang="en-US" sz="1600" dirty="0">
                <a:latin typeface="Consolas" panose="020B0609020204030204" pitchFamily="49" charset="0"/>
              </a:rPr>
              <a:t>        2.246661642457417</a:t>
            </a:r>
          </a:p>
          <a:p>
            <a:pPr marL="1257300" lvl="3" indent="0">
              <a:buNone/>
            </a:pPr>
            <a:r>
              <a:rPr lang="en-US" sz="1600" dirty="0">
                <a:latin typeface="Consolas" panose="020B0609020204030204" pitchFamily="49" charset="0"/>
              </a:rPr>
              <a:t>&gt;&gt; a = A \ y</a:t>
            </a:r>
          </a:p>
          <a:p>
            <a:pPr marL="1257300" lvl="3" indent="0">
              <a:buNone/>
            </a:pPr>
            <a:r>
              <a:rPr lang="en-US" sz="1600" dirty="0">
                <a:latin typeface="Consolas" panose="020B0609020204030204" pitchFamily="49" charset="0"/>
              </a:rPr>
              <a:t>    a =</a:t>
            </a:r>
          </a:p>
          <a:p>
            <a:pPr marL="1257300" lvl="3" indent="0">
              <a:buNone/>
            </a:pPr>
            <a:r>
              <a:rPr lang="en-US" sz="1600" dirty="0">
                <a:latin typeface="Consolas" panose="020B0609020204030204" pitchFamily="49" charset="0"/>
              </a:rPr>
              <a:t>        0.04547642859987018</a:t>
            </a:r>
          </a:p>
          <a:p>
            <a:pPr marL="1257300" lvl="3" indent="0">
              <a:buNone/>
            </a:pPr>
            <a:r>
              <a:rPr lang="en-US" sz="1600" dirty="0">
                <a:latin typeface="Consolas" panose="020B0609020204030204" pitchFamily="49" charset="0"/>
              </a:rPr>
              <a:t>        0.02113915928447047</a:t>
            </a:r>
          </a:p>
          <a:p>
            <a:pPr marL="1257300" lvl="3" indent="0">
              <a:buNone/>
            </a:pPr>
            <a:r>
              <a:rPr lang="en-US" sz="1600" dirty="0">
                <a:latin typeface="Consolas" panose="020B0609020204030204" pitchFamily="49" charset="0"/>
              </a:rPr>
              <a:t>        2.246661642457392</a:t>
            </a:r>
            <a:endParaRPr lang="en-US" sz="1300"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21</a:t>
            </a:fld>
            <a:endParaRPr lang="en-CA"/>
          </a:p>
        </p:txBody>
      </p:sp>
      <p:sp>
        <p:nvSpPr>
          <p:cNvPr id="8" name="Rectangle: Rounded Corners 7">
            <a:extLst>
              <a:ext uri="{FF2B5EF4-FFF2-40B4-BE49-F238E27FC236}">
                <a16:creationId xmlns:a16="http://schemas.microsoft.com/office/drawing/2014/main" id="{AB5E5F3C-F972-424E-BB4D-31312E72273D}"/>
              </a:ext>
            </a:extLst>
          </p:cNvPr>
          <p:cNvSpPr/>
          <p:nvPr/>
        </p:nvSpPr>
        <p:spPr>
          <a:xfrm>
            <a:off x="4420998" y="4748169"/>
            <a:ext cx="419450"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F70A6C2-0C13-437E-BDD1-DF6B88FBDFFF}"/>
              </a:ext>
            </a:extLst>
          </p:cNvPr>
          <p:cNvSpPr/>
          <p:nvPr/>
        </p:nvSpPr>
        <p:spPr>
          <a:xfrm>
            <a:off x="4320330" y="5034793"/>
            <a:ext cx="513127"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9CB3EE1-29D8-493F-B5DD-7BAD6FA20D61}"/>
              </a:ext>
            </a:extLst>
          </p:cNvPr>
          <p:cNvSpPr/>
          <p:nvPr/>
        </p:nvSpPr>
        <p:spPr>
          <a:xfrm>
            <a:off x="4219662" y="5321417"/>
            <a:ext cx="411061"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85C0296-DD39-4579-816E-D1808C0B3999}"/>
              </a:ext>
            </a:extLst>
          </p:cNvPr>
          <p:cNvSpPr/>
          <p:nvPr/>
        </p:nvSpPr>
        <p:spPr>
          <a:xfrm>
            <a:off x="4420998" y="3286387"/>
            <a:ext cx="419450"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AAB3147-51CC-4E0C-999D-20CBCFD29088}"/>
              </a:ext>
            </a:extLst>
          </p:cNvPr>
          <p:cNvSpPr/>
          <p:nvPr/>
        </p:nvSpPr>
        <p:spPr>
          <a:xfrm>
            <a:off x="4320330" y="3573011"/>
            <a:ext cx="513127"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9548F49-60FC-4C8C-A336-F267D00FCA31}"/>
              </a:ext>
            </a:extLst>
          </p:cNvPr>
          <p:cNvSpPr/>
          <p:nvPr/>
        </p:nvSpPr>
        <p:spPr>
          <a:xfrm>
            <a:off x="4219662" y="3859635"/>
            <a:ext cx="411061" cy="251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5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constant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What is the best constant polynomial </a:t>
            </a:r>
            <a:r>
              <a:rPr lang="en-US" i="1" dirty="0">
                <a:latin typeface="Times New Roman" panose="02020603050405020304" pitchFamily="18" charset="0"/>
              </a:rPr>
              <a:t>y</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a:t>
            </a:r>
            <a:r>
              <a:rPr lang="en-US" dirty="0"/>
              <a:t>passing through data?</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22</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sp>
        <p:nvSpPr>
          <p:cNvPr id="57" name="Oval 56">
            <a:extLst>
              <a:ext uri="{FF2B5EF4-FFF2-40B4-BE49-F238E27FC236}">
                <a16:creationId xmlns:a16="http://schemas.microsoft.com/office/drawing/2014/main" id="{37BE2271-68EB-4FCD-A798-5D56A2A7A6F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84FD0E4-68C6-47C3-A7CE-4C423C34574B}"/>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graphicFrame>
        <p:nvGraphicFramePr>
          <p:cNvPr id="33" name="Object 32">
            <a:extLst>
              <a:ext uri="{FF2B5EF4-FFF2-40B4-BE49-F238E27FC236}">
                <a16:creationId xmlns:a16="http://schemas.microsoft.com/office/drawing/2014/main" id="{38BB16F8-FB9B-47C2-B468-6EAA5EA7AB4F}"/>
              </a:ext>
            </a:extLst>
          </p:cNvPr>
          <p:cNvGraphicFramePr>
            <a:graphicFrameLocks noChangeAspect="1"/>
          </p:cNvGraphicFramePr>
          <p:nvPr>
            <p:extLst>
              <p:ext uri="{D42A27DB-BD31-4B8C-83A1-F6EECF244321}">
                <p14:modId xmlns:p14="http://schemas.microsoft.com/office/powerpoint/2010/main" val="1484128403"/>
              </p:ext>
            </p:extLst>
          </p:nvPr>
        </p:nvGraphicFramePr>
        <p:xfrm>
          <a:off x="1506178" y="2180916"/>
          <a:ext cx="5070475" cy="2071687"/>
        </p:xfrm>
        <a:graphic>
          <a:graphicData uri="http://schemas.openxmlformats.org/presentationml/2006/ole">
            <mc:AlternateContent xmlns:mc="http://schemas.openxmlformats.org/markup-compatibility/2006">
              <mc:Choice xmlns:v="urn:schemas-microsoft-com:vml" Requires="v">
                <p:oleObj name="Equation" r:id="rId3" imgW="2857320" imgH="1168200" progId="Equation.DSMT4">
                  <p:embed/>
                </p:oleObj>
              </mc:Choice>
              <mc:Fallback>
                <p:oleObj name="Equation" r:id="rId3" imgW="2857320" imgH="1168200" progId="Equation.DSMT4">
                  <p:embed/>
                  <p:pic>
                    <p:nvPicPr>
                      <p:cNvPr id="33" name="Object 32">
                        <a:extLst>
                          <a:ext uri="{FF2B5EF4-FFF2-40B4-BE49-F238E27FC236}">
                            <a16:creationId xmlns:a16="http://schemas.microsoft.com/office/drawing/2014/main" id="{38BB16F8-FB9B-47C2-B468-6EAA5EA7AB4F}"/>
                          </a:ext>
                        </a:extLst>
                      </p:cNvPr>
                      <p:cNvPicPr/>
                      <p:nvPr/>
                    </p:nvPicPr>
                    <p:blipFill>
                      <a:blip r:embed="rId4"/>
                      <a:stretch>
                        <a:fillRect/>
                      </a:stretch>
                    </p:blipFill>
                    <p:spPr>
                      <a:xfrm>
                        <a:off x="1506178" y="2180916"/>
                        <a:ext cx="5070475" cy="20716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7742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D3A60CE7-7E78-4368-8442-283DC80614F0}"/>
              </a:ext>
            </a:extLst>
          </p:cNvPr>
          <p:cNvCxnSpPr>
            <a:cxnSpLocks/>
          </p:cNvCxnSpPr>
          <p:nvPr/>
        </p:nvCxnSpPr>
        <p:spPr>
          <a:xfrm flipV="1">
            <a:off x="3255638" y="4999355"/>
            <a:ext cx="433729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a:t>
            </a:r>
            <a:br>
              <a:rPr lang="en-US" dirty="0"/>
            </a:br>
            <a:r>
              <a:rPr lang="en-US" dirty="0"/>
              <a:t>constant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What is the best constant polynomial </a:t>
            </a:r>
            <a:r>
              <a:rPr lang="en-US" i="1" dirty="0">
                <a:latin typeface="Times New Roman" panose="02020603050405020304" pitchFamily="18" charset="0"/>
              </a:rPr>
              <a:t>y</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a:t>
            </a:r>
            <a:r>
              <a:rPr lang="en-US" dirty="0"/>
              <a:t>passing through data?</a:t>
            </a:r>
          </a:p>
          <a:p>
            <a:endParaRPr lang="en-US" sz="1800" dirty="0"/>
          </a:p>
          <a:p>
            <a:endParaRPr lang="en-US" sz="1800" dirty="0"/>
          </a:p>
          <a:p>
            <a:endParaRPr lang="en-US" sz="1800" dirty="0"/>
          </a:p>
          <a:p>
            <a:pPr lvl="1"/>
            <a:endParaRPr lang="en-US" dirty="0"/>
          </a:p>
          <a:p>
            <a:pPr lvl="1"/>
            <a:r>
              <a:rPr lang="en-US" dirty="0"/>
              <a:t>The solution is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23</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sp>
        <p:nvSpPr>
          <p:cNvPr id="57" name="Oval 56">
            <a:extLst>
              <a:ext uri="{FF2B5EF4-FFF2-40B4-BE49-F238E27FC236}">
                <a16:creationId xmlns:a16="http://schemas.microsoft.com/office/drawing/2014/main" id="{37BE2271-68EB-4FCD-A798-5D56A2A7A6F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84FD0E4-68C6-47C3-A7CE-4C423C34574B}"/>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graphicFrame>
        <p:nvGraphicFramePr>
          <p:cNvPr id="34" name="Object 33">
            <a:extLst>
              <a:ext uri="{FF2B5EF4-FFF2-40B4-BE49-F238E27FC236}">
                <a16:creationId xmlns:a16="http://schemas.microsoft.com/office/drawing/2014/main" id="{9031ADAF-6771-47DF-A068-1409F91541EE}"/>
              </a:ext>
            </a:extLst>
          </p:cNvPr>
          <p:cNvGraphicFramePr>
            <a:graphicFrameLocks noChangeAspect="1"/>
          </p:cNvGraphicFramePr>
          <p:nvPr>
            <p:extLst>
              <p:ext uri="{D42A27DB-BD31-4B8C-83A1-F6EECF244321}">
                <p14:modId xmlns:p14="http://schemas.microsoft.com/office/powerpoint/2010/main" val="3430609526"/>
              </p:ext>
            </p:extLst>
          </p:nvPr>
        </p:nvGraphicFramePr>
        <p:xfrm>
          <a:off x="3188070" y="2811153"/>
          <a:ext cx="2028825" cy="811212"/>
        </p:xfrm>
        <a:graphic>
          <a:graphicData uri="http://schemas.openxmlformats.org/presentationml/2006/ole">
            <mc:AlternateContent xmlns:mc="http://schemas.openxmlformats.org/markup-compatibility/2006">
              <mc:Choice xmlns:v="urn:schemas-microsoft-com:vml" Requires="v">
                <p:oleObj name="Equation" r:id="rId3" imgW="1143000" imgH="457200" progId="Equation.DSMT4">
                  <p:embed/>
                </p:oleObj>
              </mc:Choice>
              <mc:Fallback>
                <p:oleObj name="Equation" r:id="rId3" imgW="1143000" imgH="457200" progId="Equation.DSMT4">
                  <p:embed/>
                  <p:pic>
                    <p:nvPicPr>
                      <p:cNvPr id="34" name="Object 33">
                        <a:extLst>
                          <a:ext uri="{FF2B5EF4-FFF2-40B4-BE49-F238E27FC236}">
                            <a16:creationId xmlns:a16="http://schemas.microsoft.com/office/drawing/2014/main" id="{9031ADAF-6771-47DF-A068-1409F91541EE}"/>
                          </a:ext>
                        </a:extLst>
                      </p:cNvPr>
                      <p:cNvPicPr/>
                      <p:nvPr/>
                    </p:nvPicPr>
                    <p:blipFill>
                      <a:blip r:embed="rId4"/>
                      <a:stretch>
                        <a:fillRect/>
                      </a:stretch>
                    </p:blipFill>
                    <p:spPr>
                      <a:xfrm>
                        <a:off x="3188070" y="2811153"/>
                        <a:ext cx="2028825" cy="811212"/>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82008C4C-C4F6-4436-87C7-4242A3BEFC57}"/>
              </a:ext>
            </a:extLst>
          </p:cNvPr>
          <p:cNvGraphicFramePr>
            <a:graphicFrameLocks noChangeAspect="1"/>
          </p:cNvGraphicFramePr>
          <p:nvPr>
            <p:extLst>
              <p:ext uri="{D42A27DB-BD31-4B8C-83A1-F6EECF244321}">
                <p14:modId xmlns:p14="http://schemas.microsoft.com/office/powerpoint/2010/main" val="2793295296"/>
              </p:ext>
            </p:extLst>
          </p:nvPr>
        </p:nvGraphicFramePr>
        <p:xfrm>
          <a:off x="3022282" y="3553870"/>
          <a:ext cx="1398588" cy="766762"/>
        </p:xfrm>
        <a:graphic>
          <a:graphicData uri="http://schemas.openxmlformats.org/presentationml/2006/ole">
            <mc:AlternateContent xmlns:mc="http://schemas.openxmlformats.org/markup-compatibility/2006">
              <mc:Choice xmlns:v="urn:schemas-microsoft-com:vml" Requires="v">
                <p:oleObj name="Equation" r:id="rId5" imgW="787320" imgH="431640" progId="Equation.DSMT4">
                  <p:embed/>
                </p:oleObj>
              </mc:Choice>
              <mc:Fallback>
                <p:oleObj name="Equation" r:id="rId5" imgW="787320" imgH="431640" progId="Equation.DSMT4">
                  <p:embed/>
                  <p:pic>
                    <p:nvPicPr>
                      <p:cNvPr id="41" name="Object 40">
                        <a:extLst>
                          <a:ext uri="{FF2B5EF4-FFF2-40B4-BE49-F238E27FC236}">
                            <a16:creationId xmlns:a16="http://schemas.microsoft.com/office/drawing/2014/main" id="{82008C4C-C4F6-4436-87C7-4242A3BEFC57}"/>
                          </a:ext>
                        </a:extLst>
                      </p:cNvPr>
                      <p:cNvPicPr/>
                      <p:nvPr/>
                    </p:nvPicPr>
                    <p:blipFill>
                      <a:blip r:embed="rId6"/>
                      <a:stretch>
                        <a:fillRect/>
                      </a:stretch>
                    </p:blipFill>
                    <p:spPr>
                      <a:xfrm>
                        <a:off x="3022282" y="3553870"/>
                        <a:ext cx="1398588" cy="7667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037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the idea of finding the solution such that </a:t>
            </a:r>
            <a:r>
              <a:rPr lang="en-US" i="1" dirty="0">
                <a:latin typeface="Times New Roman" panose="02020603050405020304" pitchFamily="18" charset="0"/>
              </a:rPr>
              <a:t>A</a:t>
            </a:r>
            <a:r>
              <a:rPr lang="en-US" b="1" dirty="0">
                <a:latin typeface="Times New Roman" panose="02020603050405020304" pitchFamily="18" charset="0"/>
              </a:rPr>
              <a:t>u</a:t>
            </a:r>
            <a:r>
              <a:rPr lang="en-US" b="1" dirty="0"/>
              <a:t> </a:t>
            </a:r>
            <a:r>
              <a:rPr lang="en-US" dirty="0"/>
              <a:t>is</a:t>
            </a:r>
            <a:br>
              <a:rPr lang="en-US" dirty="0"/>
            </a:br>
            <a:r>
              <a:rPr lang="en-US" dirty="0"/>
              <a:t>closest to a </a:t>
            </a:r>
            <a:r>
              <a:rPr lang="en-US"/>
              <a:t>target vector </a:t>
            </a:r>
            <a:r>
              <a:rPr lang="en-US" b="1" dirty="0">
                <a:latin typeface="Times New Roman" panose="02020603050405020304" pitchFamily="18" charset="0"/>
              </a:rPr>
              <a:t>v</a:t>
            </a:r>
            <a:endParaRPr lang="en-US" dirty="0">
              <a:latin typeface="Times New Roman" panose="02020603050405020304" pitchFamily="18" charset="0"/>
            </a:endParaRPr>
          </a:p>
          <a:p>
            <a:pPr lvl="1"/>
            <a:r>
              <a:rPr lang="en-US" dirty="0"/>
              <a:t>Know that this requires you to solve </a:t>
            </a:r>
            <a:r>
              <a:rPr lang="en-US" i="1" dirty="0" err="1">
                <a:latin typeface="Times New Roman" panose="02020603050405020304" pitchFamily="18" charset="0"/>
              </a:rPr>
              <a:t>A</a:t>
            </a:r>
            <a:r>
              <a:rPr lang="en-US" baseline="30000" dirty="0" err="1">
                <a:latin typeface="Times New Roman" panose="02020603050405020304" pitchFamily="18" charset="0"/>
              </a:rPr>
              <a:t>T</a:t>
            </a:r>
            <a:r>
              <a:rPr lang="en-US" i="1" dirty="0" err="1">
                <a:latin typeface="Times New Roman" panose="02020603050405020304" pitchFamily="18" charset="0"/>
              </a:rPr>
              <a:t>A</a:t>
            </a:r>
            <a:r>
              <a:rPr lang="en-US" b="1" dirty="0" err="1">
                <a:latin typeface="Times New Roman" panose="02020603050405020304" pitchFamily="18" charset="0"/>
              </a:rPr>
              <a:t>u</a:t>
            </a:r>
            <a:r>
              <a:rPr lang="en-US" dirty="0">
                <a:latin typeface="Times New Roman" panose="02020603050405020304" pitchFamily="18" charset="0"/>
              </a:rPr>
              <a:t> = </a:t>
            </a:r>
            <a:r>
              <a:rPr lang="en-US" i="1" dirty="0" err="1">
                <a:latin typeface="Times New Roman" panose="02020603050405020304" pitchFamily="18" charset="0"/>
              </a:rPr>
              <a:t>A</a:t>
            </a:r>
            <a:r>
              <a:rPr lang="en-US" baseline="30000" dirty="0" err="1">
                <a:latin typeface="Times New Roman" panose="02020603050405020304" pitchFamily="18" charset="0"/>
              </a:rPr>
              <a:t>T</a:t>
            </a:r>
            <a:r>
              <a:rPr lang="en-US" b="1" dirty="0" err="1">
                <a:latin typeface="Times New Roman" panose="02020603050405020304" pitchFamily="18" charset="0"/>
              </a:rPr>
              <a:t>v</a:t>
            </a:r>
            <a:endParaRPr lang="en-US" dirty="0">
              <a:latin typeface="Times New Roman" panose="02020603050405020304" pitchFamily="18" charset="0"/>
            </a:endParaRPr>
          </a:p>
          <a:p>
            <a:pPr lvl="1"/>
            <a:r>
              <a:rPr lang="en-US" dirty="0"/>
              <a:t>Understand that this can be used to find least-squares best-fitting polynomials passing through data</a:t>
            </a:r>
          </a:p>
          <a:p>
            <a:pPr lvl="2"/>
            <a:r>
              <a:rPr lang="en-US" dirty="0"/>
              <a:t>We can find a least-squares constant polynomial,</a:t>
            </a:r>
            <a:br>
              <a:rPr lang="en-US" dirty="0"/>
            </a:br>
            <a:r>
              <a:rPr lang="en-US" dirty="0"/>
              <a:t>least-squares linear polynomial, </a:t>
            </a:r>
            <a:br>
              <a:rPr lang="en-US" dirty="0"/>
            </a:br>
            <a:r>
              <a:rPr lang="en-US" dirty="0"/>
              <a:t>least-squares quadratic polynomial and others</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24</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25</a:t>
            </a:fld>
            <a:endParaRPr lang="en-CA"/>
          </a:p>
        </p:txBody>
      </p:sp>
    </p:spTree>
    <p:extLst>
      <p:ext uri="{BB962C8B-B14F-4D97-AF65-F5344CB8AC3E}">
        <p14:creationId xmlns:p14="http://schemas.microsoft.com/office/powerpoint/2010/main" val="174046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26</a:t>
            </a:fld>
            <a:endParaRPr lang="en-CA"/>
          </a:p>
        </p:txBody>
      </p:sp>
    </p:spTree>
    <p:extLst>
      <p:ext uri="{BB962C8B-B14F-4D97-AF65-F5344CB8AC3E}">
        <p14:creationId xmlns:p14="http://schemas.microsoft.com/office/powerpoint/2010/main" val="886795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27</a:t>
            </a:fld>
            <a:endParaRPr lang="en-CA"/>
          </a:p>
        </p:txBody>
      </p:sp>
    </p:spTree>
    <p:extLst>
      <p:ext uri="{BB962C8B-B14F-4D97-AF65-F5344CB8AC3E}">
        <p14:creationId xmlns:p14="http://schemas.microsoft.com/office/powerpoint/2010/main" val="113158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28</a:t>
            </a:fld>
            <a:endParaRPr lang="en-CA"/>
          </a:p>
        </p:txBody>
      </p:sp>
    </p:spTree>
    <p:extLst>
      <p:ext uri="{BB962C8B-B14F-4D97-AF65-F5344CB8AC3E}">
        <p14:creationId xmlns:p14="http://schemas.microsoft.com/office/powerpoint/2010/main" val="427249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From linear algebra:</a:t>
            </a:r>
          </a:p>
          <a:p>
            <a:pPr lvl="1"/>
            <a:r>
              <a:rPr lang="en-US" dirty="0"/>
              <a:t>Suppose  that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Times New Roman" panose="02020603050405020304" pitchFamily="18" charset="0"/>
              </a:rPr>
              <a:t>R</a:t>
            </a:r>
            <a:r>
              <a:rPr lang="en-US" baseline="30000" dirty="0">
                <a:latin typeface="Times New Roman" panose="02020603050405020304" pitchFamily="18" charset="0"/>
              </a:rPr>
              <a:t>2</a:t>
            </a:r>
            <a:r>
              <a:rPr lang="en-US" dirty="0">
                <a:latin typeface="Times New Roman" panose="02020603050405020304" pitchFamily="18" charset="0"/>
              </a:rPr>
              <a:t> →</a:t>
            </a:r>
            <a:r>
              <a:rPr lang="en-US" b="1" dirty="0">
                <a:latin typeface="Times New Roman" panose="02020603050405020304" pitchFamily="18" charset="0"/>
              </a:rPr>
              <a:t> R</a:t>
            </a:r>
            <a:r>
              <a:rPr lang="en-US" baseline="30000" dirty="0">
                <a:latin typeface="Times New Roman" panose="02020603050405020304" pitchFamily="18" charset="0"/>
              </a:rPr>
              <a:t>4</a:t>
            </a:r>
            <a:r>
              <a:rPr lang="en-US" dirty="0"/>
              <a:t> and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has no solution</a:t>
            </a:r>
          </a:p>
          <a:p>
            <a:pPr lvl="1"/>
            <a:r>
              <a:rPr lang="en-US" dirty="0"/>
              <a:t>If the columns of </a:t>
            </a:r>
            <a:r>
              <a:rPr lang="en-US" i="1" dirty="0">
                <a:latin typeface="Times New Roman" panose="02020603050405020304" pitchFamily="18" charset="0"/>
              </a:rPr>
              <a:t>A</a:t>
            </a:r>
            <a:r>
              <a:rPr lang="en-US" dirty="0"/>
              <a:t> are linearly independent,</a:t>
            </a:r>
            <a:br>
              <a:rPr lang="en-US" dirty="0"/>
            </a:br>
            <a:r>
              <a:rPr lang="en-US" dirty="0"/>
              <a:t>	this requires that the system is overdetermined with rank 3</a:t>
            </a:r>
          </a:p>
          <a:p>
            <a:pPr lvl="2"/>
            <a:r>
              <a:rPr lang="en-US" dirty="0"/>
              <a:t>That is, there are more equations than unknowns and the system is inconsistent</a:t>
            </a:r>
            <a:endParaRPr lang="en-US" baseline="-25000" dirty="0"/>
          </a:p>
          <a:p>
            <a:pPr lvl="1"/>
            <a:endParaRPr lang="en-US" baseline="-25000" dirty="0"/>
          </a:p>
          <a:p>
            <a:pPr lvl="1"/>
            <a:endParaRPr lang="en-US" dirty="0"/>
          </a:p>
          <a:p>
            <a:endParaRPr lang="en-US" cap="small"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8" name="Object 7">
            <a:extLst>
              <a:ext uri="{FF2B5EF4-FFF2-40B4-BE49-F238E27FC236}">
                <a16:creationId xmlns:a16="http://schemas.microsoft.com/office/drawing/2014/main" id="{988E51FD-4599-4F3F-930C-66BDE74E1EF8}"/>
              </a:ext>
            </a:extLst>
          </p:cNvPr>
          <p:cNvGraphicFramePr>
            <a:graphicFrameLocks noChangeAspect="1"/>
          </p:cNvGraphicFramePr>
          <p:nvPr>
            <p:extLst>
              <p:ext uri="{D42A27DB-BD31-4B8C-83A1-F6EECF244321}">
                <p14:modId xmlns:p14="http://schemas.microsoft.com/office/powerpoint/2010/main" val="3978850630"/>
              </p:ext>
            </p:extLst>
          </p:nvPr>
        </p:nvGraphicFramePr>
        <p:xfrm>
          <a:off x="3231356" y="3865053"/>
          <a:ext cx="2681287" cy="1619250"/>
        </p:xfrm>
        <a:graphic>
          <a:graphicData uri="http://schemas.openxmlformats.org/presentationml/2006/ole">
            <mc:AlternateContent xmlns:mc="http://schemas.openxmlformats.org/markup-compatibility/2006">
              <mc:Choice xmlns:v="urn:schemas-microsoft-com:vml" Requires="v">
                <p:oleObj name="Equation" r:id="rId3" imgW="1511280" imgH="914400" progId="Equation.DSMT4">
                  <p:embed/>
                </p:oleObj>
              </mc:Choice>
              <mc:Fallback>
                <p:oleObj name="Equation" r:id="rId3" imgW="1511280" imgH="914400" progId="Equation.DSMT4">
                  <p:embed/>
                  <p:pic>
                    <p:nvPicPr>
                      <p:cNvPr id="8" name="Object 7">
                        <a:extLst>
                          <a:ext uri="{FF2B5EF4-FFF2-40B4-BE49-F238E27FC236}">
                            <a16:creationId xmlns:a16="http://schemas.microsoft.com/office/drawing/2014/main" id="{988E51FD-4599-4F3F-930C-66BDE74E1EF8}"/>
                          </a:ext>
                        </a:extLst>
                      </p:cNvPr>
                      <p:cNvPicPr/>
                      <p:nvPr/>
                    </p:nvPicPr>
                    <p:blipFill>
                      <a:blip r:embed="rId4"/>
                      <a:stretch>
                        <a:fillRect/>
                      </a:stretch>
                    </p:blipFill>
                    <p:spPr>
                      <a:xfrm>
                        <a:off x="3231356" y="3865053"/>
                        <a:ext cx="2681287" cy="1619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9877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Thus, there is no linear combination of the columns of </a:t>
            </a:r>
            <a:r>
              <a:rPr lang="en-US" i="1" dirty="0">
                <a:latin typeface="Times New Roman" panose="02020603050405020304" pitchFamily="18" charset="0"/>
              </a:rPr>
              <a:t>A</a:t>
            </a:r>
            <a:r>
              <a:rPr lang="en-US" dirty="0"/>
              <a:t> that equals the target vector</a:t>
            </a:r>
          </a:p>
          <a:p>
            <a:pPr lvl="1"/>
            <a:r>
              <a:rPr lang="en-US" dirty="0"/>
              <a:t>Thus, for all </a:t>
            </a:r>
            <a:r>
              <a:rPr lang="en-US" i="1" dirty="0">
                <a:latin typeface="Times New Roman" panose="02020603050405020304" pitchFamily="18" charset="0"/>
              </a:rPr>
              <a:t>u</a:t>
            </a:r>
            <a:r>
              <a:rPr lang="en-US" baseline="-25000" dirty="0">
                <a:latin typeface="Times New Roman" panose="02020603050405020304" pitchFamily="18" charset="0"/>
              </a:rPr>
              <a:t>1</a:t>
            </a:r>
            <a:r>
              <a:rPr lang="en-US" dirty="0"/>
              <a:t> and </a:t>
            </a:r>
            <a:r>
              <a:rPr lang="en-US" i="1" dirty="0">
                <a:latin typeface="Times New Roman" panose="02020603050405020304" pitchFamily="18" charset="0"/>
              </a:rPr>
              <a:t>u</a:t>
            </a:r>
            <a:r>
              <a:rPr lang="en-US" baseline="-25000" dirty="0">
                <a:latin typeface="Times New Roman" panose="02020603050405020304" pitchFamily="18" charset="0"/>
              </a:rPr>
              <a:t>2</a:t>
            </a:r>
            <a:r>
              <a:rPr lang="en-US" dirty="0"/>
              <a:t>,</a:t>
            </a:r>
          </a:p>
          <a:p>
            <a:pPr lvl="2"/>
            <a:endParaRPr lang="en-US" dirty="0"/>
          </a:p>
          <a:p>
            <a:pPr lvl="2"/>
            <a:endParaRPr lang="en-US" dirty="0"/>
          </a:p>
          <a:p>
            <a:pPr lvl="2"/>
            <a:endParaRPr lang="en-US" dirty="0"/>
          </a:p>
          <a:p>
            <a:pPr lvl="2"/>
            <a:endParaRPr lang="en-US" dirty="0"/>
          </a:p>
          <a:p>
            <a:pPr lvl="2"/>
            <a:endParaRPr lang="en-US" dirty="0"/>
          </a:p>
          <a:p>
            <a:r>
              <a:rPr lang="en-US" dirty="0"/>
              <a:t>What’s the next-best choice?</a:t>
            </a:r>
          </a:p>
          <a:p>
            <a:pPr lvl="1"/>
            <a:r>
              <a:rPr lang="en-US" dirty="0"/>
              <a:t>How about, what linear combination is </a:t>
            </a:r>
            <a:r>
              <a:rPr lang="en-US" i="1" dirty="0"/>
              <a:t>closest to </a:t>
            </a:r>
            <a:r>
              <a:rPr lang="en-US" b="1" dirty="0">
                <a:latin typeface="Times New Roman" panose="02020603050405020304" pitchFamily="18" charset="0"/>
              </a:rPr>
              <a:t>v</a:t>
            </a:r>
            <a:r>
              <a:rPr lang="en-US" b="1" dirty="0"/>
              <a:t>?</a:t>
            </a:r>
            <a:endParaRPr lang="en-US" baseline="-25000" dirty="0"/>
          </a:p>
          <a:p>
            <a:pPr lvl="1"/>
            <a:endParaRPr lang="en-US" baseline="-25000" dirty="0"/>
          </a:p>
          <a:p>
            <a:pPr lvl="1"/>
            <a:endParaRPr lang="en-US" dirty="0"/>
          </a:p>
          <a:p>
            <a:endParaRPr lang="en-US" cap="small"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a:extLst>
              <a:ext uri="{FF2B5EF4-FFF2-40B4-BE49-F238E27FC236}">
                <a16:creationId xmlns:a16="http://schemas.microsoft.com/office/drawing/2014/main" id="{988E51FD-4599-4F3F-930C-66BDE74E1EF8}"/>
              </a:ext>
            </a:extLst>
          </p:cNvPr>
          <p:cNvGraphicFramePr>
            <a:graphicFrameLocks noChangeAspect="1"/>
          </p:cNvGraphicFramePr>
          <p:nvPr>
            <p:extLst>
              <p:ext uri="{D42A27DB-BD31-4B8C-83A1-F6EECF244321}">
                <p14:modId xmlns:p14="http://schemas.microsoft.com/office/powerpoint/2010/main" val="580349841"/>
              </p:ext>
            </p:extLst>
          </p:nvPr>
        </p:nvGraphicFramePr>
        <p:xfrm>
          <a:off x="2939788" y="2812264"/>
          <a:ext cx="2906713" cy="1619250"/>
        </p:xfrm>
        <a:graphic>
          <a:graphicData uri="http://schemas.openxmlformats.org/presentationml/2006/ole">
            <mc:AlternateContent xmlns:mc="http://schemas.openxmlformats.org/markup-compatibility/2006">
              <mc:Choice xmlns:v="urn:schemas-microsoft-com:vml" Requires="v">
                <p:oleObj name="Equation" r:id="rId3" imgW="1638000" imgH="914400" progId="Equation.DSMT4">
                  <p:embed/>
                </p:oleObj>
              </mc:Choice>
              <mc:Fallback>
                <p:oleObj name="Equation" r:id="rId3" imgW="1638000" imgH="914400" progId="Equation.DSMT4">
                  <p:embed/>
                  <p:pic>
                    <p:nvPicPr>
                      <p:cNvPr id="8" name="Object 7">
                        <a:extLst>
                          <a:ext uri="{FF2B5EF4-FFF2-40B4-BE49-F238E27FC236}">
                            <a16:creationId xmlns:a16="http://schemas.microsoft.com/office/drawing/2014/main" id="{988E51FD-4599-4F3F-930C-66BDE74E1EF8}"/>
                          </a:ext>
                        </a:extLst>
                      </p:cNvPr>
                      <p:cNvPicPr/>
                      <p:nvPr/>
                    </p:nvPicPr>
                    <p:blipFill>
                      <a:blip r:embed="rId4"/>
                      <a:stretch>
                        <a:fillRect/>
                      </a:stretch>
                    </p:blipFill>
                    <p:spPr>
                      <a:xfrm>
                        <a:off x="2939788" y="2812264"/>
                        <a:ext cx="2906713" cy="1619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652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Let </a:t>
            </a:r>
            <a:r>
              <a:rPr lang="en-US" i="1" dirty="0">
                <a:latin typeface="Times New Roman" panose="02020603050405020304" pitchFamily="18" charset="0"/>
              </a:rPr>
              <a:t>A</a:t>
            </a:r>
            <a:r>
              <a:rPr lang="en-US" dirty="0">
                <a:latin typeface="Times New Roman" panose="02020603050405020304" pitchFamily="18" charset="0"/>
              </a:rPr>
              <a:t>:</a:t>
            </a:r>
            <a:r>
              <a:rPr lang="en-US" dirty="0">
                <a:latin typeface="Edwardian Script ITC" panose="030303020407070D0804" pitchFamily="66" charset="0"/>
              </a:rPr>
              <a:t>U</a:t>
            </a:r>
            <a:r>
              <a:rPr lang="en-US" dirty="0">
                <a:latin typeface="Times New Roman" panose="02020603050405020304" pitchFamily="18" charset="0"/>
              </a:rPr>
              <a:t> →</a:t>
            </a:r>
            <a:r>
              <a:rPr lang="en-US" dirty="0">
                <a:latin typeface="Edwardian Script ITC" panose="030303020407070D0804" pitchFamily="66" charset="0"/>
              </a:rPr>
              <a:t>V</a:t>
            </a:r>
            <a:r>
              <a:rPr lang="en-US" dirty="0"/>
              <a:t>    be a linear map</a:t>
            </a:r>
          </a:p>
          <a:p>
            <a:pPr lvl="1"/>
            <a:r>
              <a:rPr lang="en-US" dirty="0"/>
              <a:t>Usually, </a:t>
            </a:r>
            <a:r>
              <a:rPr lang="en-US" i="1" dirty="0">
                <a:latin typeface="Times New Roman" panose="02020603050405020304" pitchFamily="18" charset="0"/>
              </a:rPr>
              <a:t>A</a:t>
            </a:r>
            <a:r>
              <a:rPr lang="en-US" dirty="0">
                <a:latin typeface="Times New Roman" panose="02020603050405020304" pitchFamily="18" charset="0"/>
              </a:rPr>
              <a:t>:</a:t>
            </a:r>
            <a:r>
              <a:rPr lang="en-US" i="1" dirty="0">
                <a:latin typeface="Times New Roman" panose="02020603050405020304" pitchFamily="18" charset="0"/>
              </a:rPr>
              <a:t> </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 →</a:t>
            </a:r>
            <a:r>
              <a:rPr lang="en-US" b="1" dirty="0">
                <a:latin typeface="Times New Roman" panose="02020603050405020304" pitchFamily="18" charset="0"/>
              </a:rPr>
              <a:t> R</a:t>
            </a:r>
            <a:r>
              <a:rPr lang="en-US" i="1" baseline="30000" dirty="0">
                <a:latin typeface="Times New Roman" panose="02020603050405020304" pitchFamily="18" charset="0"/>
              </a:rPr>
              <a:t>m</a:t>
            </a:r>
            <a:endParaRPr lang="en-US" dirty="0"/>
          </a:p>
          <a:p>
            <a:r>
              <a:rPr lang="en-US" dirty="0"/>
              <a:t>Thus, we want to minimize</a:t>
            </a:r>
          </a:p>
          <a:p>
            <a:pPr lvl="1"/>
            <a:r>
              <a:rPr lang="en-US" dirty="0"/>
              <a:t>That is, find a </a:t>
            </a:r>
            <a:r>
              <a:rPr lang="en-US" b="1" dirty="0"/>
              <a:t>u</a:t>
            </a:r>
            <a:r>
              <a:rPr lang="en-US" dirty="0"/>
              <a:t> that makes this as small as possible</a:t>
            </a:r>
          </a:p>
          <a:p>
            <a:pPr lvl="1"/>
            <a:r>
              <a:rPr lang="en-US" dirty="0"/>
              <a:t>Now, consider a plane (e.g., a floor) and a point not on that plane</a:t>
            </a:r>
          </a:p>
          <a:p>
            <a:pPr lvl="2"/>
            <a:r>
              <a:rPr lang="en-US" dirty="0"/>
              <a:t>The location on the plane closest to the point is one that forms a perpendicular vertical line</a:t>
            </a:r>
          </a:p>
          <a:p>
            <a:pPr lvl="1"/>
            <a:r>
              <a:rPr lang="en-US" dirty="0"/>
              <a:t>We need to find a vector </a:t>
            </a:r>
            <a:r>
              <a:rPr lang="en-US" b="1" dirty="0">
                <a:latin typeface="Times New Roman" panose="02020603050405020304" pitchFamily="18" charset="0"/>
              </a:rPr>
              <a:t>u</a:t>
            </a:r>
            <a:r>
              <a:rPr lang="en-US" baseline="-25000" dirty="0">
                <a:latin typeface="Times New Roman" panose="02020603050405020304" pitchFamily="18" charset="0"/>
              </a:rPr>
              <a:t>0</a:t>
            </a:r>
            <a:r>
              <a:rPr lang="en-US" dirty="0"/>
              <a:t> such that </a:t>
            </a:r>
            <a:r>
              <a:rPr lang="en-US" i="1" dirty="0">
                <a:latin typeface="Times New Roman" panose="02020603050405020304" pitchFamily="18" charset="0"/>
              </a:rPr>
              <a:t>A</a:t>
            </a:r>
            <a:r>
              <a:rPr lang="en-US" b="1" dirty="0">
                <a:latin typeface="Times New Roman" panose="02020603050405020304" pitchFamily="18" charset="0"/>
              </a:rPr>
              <a:t>u</a:t>
            </a:r>
            <a:r>
              <a:rPr lang="en-US" baseline="-25000" dirty="0">
                <a:latin typeface="Times New Roman" panose="02020603050405020304" pitchFamily="18" charset="0"/>
              </a:rPr>
              <a:t>0</a:t>
            </a:r>
            <a:r>
              <a:rPr lang="en-US" dirty="0">
                <a:latin typeface="Times New Roman" panose="02020603050405020304" pitchFamily="18" charset="0"/>
              </a:rPr>
              <a:t> – </a:t>
            </a:r>
            <a:r>
              <a:rPr lang="en-US" b="1" dirty="0">
                <a:latin typeface="Times New Roman" panose="02020603050405020304" pitchFamily="18" charset="0"/>
              </a:rPr>
              <a:t>v</a:t>
            </a:r>
            <a:r>
              <a:rPr lang="en-US" dirty="0"/>
              <a:t> is perpendicular to all vectors in the range of </a:t>
            </a:r>
            <a:r>
              <a:rPr lang="en-US" i="1" dirty="0">
                <a:latin typeface="Times New Roman" panose="02020603050405020304" pitchFamily="18" charset="0"/>
              </a:rPr>
              <a:t>A</a:t>
            </a:r>
            <a:r>
              <a:rPr lang="en-US" b="1" dirty="0">
                <a:latin typeface="Times New Roman" panose="02020603050405020304" pitchFamily="18" charset="0"/>
              </a:rPr>
              <a:t>u</a:t>
            </a:r>
            <a:endParaRPr lang="en-US" dirty="0">
              <a:latin typeface="Times New Roman" panose="02020603050405020304" pitchFamily="18" charset="0"/>
            </a:endParaRPr>
          </a:p>
          <a:p>
            <a:pPr lvl="2"/>
            <a:r>
              <a:rPr lang="en-US" dirty="0"/>
              <a:t>Two vectors are perpendicular if their dot product is zero</a:t>
            </a:r>
          </a:p>
          <a:p>
            <a:endParaRPr lang="en-US" cap="small"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8" name="Object 7">
            <a:extLst>
              <a:ext uri="{FF2B5EF4-FFF2-40B4-BE49-F238E27FC236}">
                <a16:creationId xmlns:a16="http://schemas.microsoft.com/office/drawing/2014/main" id="{988E51FD-4599-4F3F-930C-66BDE74E1EF8}"/>
              </a:ext>
            </a:extLst>
          </p:cNvPr>
          <p:cNvGraphicFramePr>
            <a:graphicFrameLocks noChangeAspect="1"/>
          </p:cNvGraphicFramePr>
          <p:nvPr>
            <p:extLst>
              <p:ext uri="{D42A27DB-BD31-4B8C-83A1-F6EECF244321}">
                <p14:modId xmlns:p14="http://schemas.microsoft.com/office/powerpoint/2010/main" val="4176720597"/>
              </p:ext>
            </p:extLst>
          </p:nvPr>
        </p:nvGraphicFramePr>
        <p:xfrm>
          <a:off x="4090293" y="2382615"/>
          <a:ext cx="1164749" cy="495935"/>
        </p:xfrm>
        <a:graphic>
          <a:graphicData uri="http://schemas.openxmlformats.org/presentationml/2006/ole">
            <mc:AlternateContent xmlns:mc="http://schemas.openxmlformats.org/markup-compatibility/2006">
              <mc:Choice xmlns:v="urn:schemas-microsoft-com:vml" Requires="v">
                <p:oleObj name="Equation" r:id="rId3" imgW="596880" imgH="253800" progId="Equation.DSMT4">
                  <p:embed/>
                </p:oleObj>
              </mc:Choice>
              <mc:Fallback>
                <p:oleObj name="Equation" r:id="rId3" imgW="596880" imgH="253800" progId="Equation.DSMT4">
                  <p:embed/>
                  <p:pic>
                    <p:nvPicPr>
                      <p:cNvPr id="8" name="Object 7">
                        <a:extLst>
                          <a:ext uri="{FF2B5EF4-FFF2-40B4-BE49-F238E27FC236}">
                            <a16:creationId xmlns:a16="http://schemas.microsoft.com/office/drawing/2014/main" id="{988E51FD-4599-4F3F-930C-66BDE74E1EF8}"/>
                          </a:ext>
                        </a:extLst>
                      </p:cNvPr>
                      <p:cNvPicPr/>
                      <p:nvPr/>
                    </p:nvPicPr>
                    <p:blipFill>
                      <a:blip r:embed="rId4"/>
                      <a:stretch>
                        <a:fillRect/>
                      </a:stretch>
                    </p:blipFill>
                    <p:spPr>
                      <a:xfrm>
                        <a:off x="4090293" y="2382615"/>
                        <a:ext cx="1164749" cy="49593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02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Thus, we require that</a:t>
            </a:r>
          </a:p>
          <a:p>
            <a:endParaRPr lang="en-US" dirty="0"/>
          </a:p>
          <a:p>
            <a:pPr marL="0" indent="0">
              <a:buNone/>
            </a:pPr>
            <a:r>
              <a:rPr lang="en-US" dirty="0"/>
              <a:t>      for all </a:t>
            </a:r>
            <a:r>
              <a:rPr lang="en-US" b="1" dirty="0"/>
              <a:t>u</a:t>
            </a:r>
            <a:r>
              <a:rPr lang="en-US" dirty="0"/>
              <a:t> in the domain </a:t>
            </a:r>
            <a:r>
              <a:rPr lang="en-US" b="1" dirty="0">
                <a:latin typeface="Times New Roman" panose="02020603050405020304" pitchFamily="18" charset="0"/>
              </a:rPr>
              <a:t>R</a:t>
            </a:r>
            <a:r>
              <a:rPr lang="en-US" i="1" baseline="30000" dirty="0">
                <a:latin typeface="Times New Roman" panose="02020603050405020304" pitchFamily="18" charset="0"/>
              </a:rPr>
              <a:t>n</a:t>
            </a:r>
            <a:endParaRPr lang="en-US" dirty="0">
              <a:latin typeface="Times New Roman" panose="02020603050405020304" pitchFamily="18" charset="0"/>
            </a:endParaRPr>
          </a:p>
          <a:p>
            <a:pPr lvl="1"/>
            <a:r>
              <a:rPr lang="en-US" dirty="0"/>
              <a:t>If this is true, then</a:t>
            </a:r>
            <a:br>
              <a:rPr lang="en-US" dirty="0"/>
            </a:br>
            <a:br>
              <a:rPr lang="en-US" dirty="0"/>
            </a:br>
            <a:br>
              <a:rPr lang="en-US" dirty="0"/>
            </a:br>
            <a:r>
              <a:rPr lang="en-US" dirty="0"/>
              <a:t>must be true for all </a:t>
            </a:r>
            <a:r>
              <a:rPr lang="en-US" b="1" dirty="0"/>
              <a:t>u</a:t>
            </a:r>
            <a:r>
              <a:rPr lang="en-US" dirty="0"/>
              <a:t> in </a:t>
            </a:r>
            <a:r>
              <a:rPr lang="en-US" b="1" dirty="0">
                <a:latin typeface="Times New Roman" panose="02020603050405020304" pitchFamily="18" charset="0"/>
              </a:rPr>
              <a:t>R</a:t>
            </a:r>
            <a:r>
              <a:rPr lang="en-US" i="1" baseline="30000" dirty="0">
                <a:latin typeface="Times New Roman" panose="02020603050405020304" pitchFamily="18" charset="0"/>
              </a:rPr>
              <a:t>n</a:t>
            </a:r>
            <a:endParaRPr lang="en-US" dirty="0"/>
          </a:p>
          <a:p>
            <a:pPr lvl="1"/>
            <a:r>
              <a:rPr lang="en-US" dirty="0"/>
              <a:t>This is true if and only if  </a:t>
            </a:r>
            <a:br>
              <a:rPr lang="en-US" cap="small" dirty="0"/>
            </a:br>
            <a:endParaRPr lang="en-US" dirty="0"/>
          </a:p>
        </p:txBody>
      </p:sp>
      <p:sp>
        <p:nvSpPr>
          <p:cNvPr id="4" name="Footer Placeholder 3"/>
          <p:cNvSpPr>
            <a:spLocks noGrp="1"/>
          </p:cNvSpPr>
          <p:nvPr>
            <p:ph type="ftr" sz="quarter" idx="11"/>
          </p:nvPr>
        </p:nvSpPr>
        <p:spPr/>
        <p:txBody>
          <a:bodyPr/>
          <a:lstStyle/>
          <a:p>
            <a:r>
              <a:rPr lang="en-US"/>
              <a:t>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8" name="Object 7">
            <a:extLst>
              <a:ext uri="{FF2B5EF4-FFF2-40B4-BE49-F238E27FC236}">
                <a16:creationId xmlns:a16="http://schemas.microsoft.com/office/drawing/2014/main" id="{988E51FD-4599-4F3F-930C-66BDE74E1EF8}"/>
              </a:ext>
            </a:extLst>
          </p:cNvPr>
          <p:cNvGraphicFramePr>
            <a:graphicFrameLocks noChangeAspect="1"/>
          </p:cNvGraphicFramePr>
          <p:nvPr>
            <p:extLst>
              <p:ext uri="{D42A27DB-BD31-4B8C-83A1-F6EECF244321}">
                <p14:modId xmlns:p14="http://schemas.microsoft.com/office/powerpoint/2010/main" val="2968152572"/>
              </p:ext>
            </p:extLst>
          </p:nvPr>
        </p:nvGraphicFramePr>
        <p:xfrm>
          <a:off x="3568700" y="2051050"/>
          <a:ext cx="2005013" cy="450850"/>
        </p:xfrm>
        <a:graphic>
          <a:graphicData uri="http://schemas.openxmlformats.org/presentationml/2006/ole">
            <mc:AlternateContent xmlns:mc="http://schemas.openxmlformats.org/markup-compatibility/2006">
              <mc:Choice xmlns:v="urn:schemas-microsoft-com:vml" Requires="v">
                <p:oleObj name="Equation" r:id="rId3" imgW="1130040" imgH="253800" progId="Equation.DSMT4">
                  <p:embed/>
                </p:oleObj>
              </mc:Choice>
              <mc:Fallback>
                <p:oleObj name="Equation" r:id="rId3" imgW="1130040" imgH="253800" progId="Equation.DSMT4">
                  <p:embed/>
                  <p:pic>
                    <p:nvPicPr>
                      <p:cNvPr id="8" name="Object 7">
                        <a:extLst>
                          <a:ext uri="{FF2B5EF4-FFF2-40B4-BE49-F238E27FC236}">
                            <a16:creationId xmlns:a16="http://schemas.microsoft.com/office/drawing/2014/main" id="{988E51FD-4599-4F3F-930C-66BDE74E1EF8}"/>
                          </a:ext>
                        </a:extLst>
                      </p:cNvPr>
                      <p:cNvPicPr/>
                      <p:nvPr/>
                    </p:nvPicPr>
                    <p:blipFill>
                      <a:blip r:embed="rId4"/>
                      <a:stretch>
                        <a:fillRect/>
                      </a:stretch>
                    </p:blipFill>
                    <p:spPr>
                      <a:xfrm>
                        <a:off x="3568700" y="2051050"/>
                        <a:ext cx="2005013" cy="450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E716A23-407A-4FB4-AC9D-AD2F019843D4}"/>
              </a:ext>
            </a:extLst>
          </p:cNvPr>
          <p:cNvGraphicFramePr>
            <a:graphicFrameLocks noChangeAspect="1"/>
          </p:cNvGraphicFramePr>
          <p:nvPr>
            <p:extLst>
              <p:ext uri="{D42A27DB-BD31-4B8C-83A1-F6EECF244321}">
                <p14:modId xmlns:p14="http://schemas.microsoft.com/office/powerpoint/2010/main" val="1401152470"/>
              </p:ext>
            </p:extLst>
          </p:nvPr>
        </p:nvGraphicFramePr>
        <p:xfrm>
          <a:off x="3490913" y="3306763"/>
          <a:ext cx="2162175" cy="450850"/>
        </p:xfrm>
        <a:graphic>
          <a:graphicData uri="http://schemas.openxmlformats.org/presentationml/2006/ole">
            <mc:AlternateContent xmlns:mc="http://schemas.openxmlformats.org/markup-compatibility/2006">
              <mc:Choice xmlns:v="urn:schemas-microsoft-com:vml" Requires="v">
                <p:oleObj name="Equation" r:id="rId5" imgW="1218960" imgH="253800" progId="Equation.DSMT4">
                  <p:embed/>
                </p:oleObj>
              </mc:Choice>
              <mc:Fallback>
                <p:oleObj name="Equation" r:id="rId5" imgW="1218960" imgH="253800" progId="Equation.DSMT4">
                  <p:embed/>
                  <p:pic>
                    <p:nvPicPr>
                      <p:cNvPr id="9" name="Object 8">
                        <a:extLst>
                          <a:ext uri="{FF2B5EF4-FFF2-40B4-BE49-F238E27FC236}">
                            <a16:creationId xmlns:a16="http://schemas.microsoft.com/office/drawing/2014/main" id="{AE716A23-407A-4FB4-AC9D-AD2F019843D4}"/>
                          </a:ext>
                        </a:extLst>
                      </p:cNvPr>
                      <p:cNvPicPr/>
                      <p:nvPr/>
                    </p:nvPicPr>
                    <p:blipFill>
                      <a:blip r:embed="rId6"/>
                      <a:stretch>
                        <a:fillRect/>
                      </a:stretch>
                    </p:blipFill>
                    <p:spPr>
                      <a:xfrm>
                        <a:off x="3490913" y="3306763"/>
                        <a:ext cx="2162175" cy="4508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A8ABB93-CD40-42F3-B5CC-582D237D77A4}"/>
              </a:ext>
            </a:extLst>
          </p:cNvPr>
          <p:cNvGraphicFramePr>
            <a:graphicFrameLocks noChangeAspect="1"/>
          </p:cNvGraphicFramePr>
          <p:nvPr>
            <p:extLst>
              <p:ext uri="{D42A27DB-BD31-4B8C-83A1-F6EECF244321}">
                <p14:modId xmlns:p14="http://schemas.microsoft.com/office/powerpoint/2010/main" val="3221759154"/>
              </p:ext>
            </p:extLst>
          </p:nvPr>
        </p:nvGraphicFramePr>
        <p:xfrm>
          <a:off x="3546475" y="4562475"/>
          <a:ext cx="1892300" cy="450850"/>
        </p:xfrm>
        <a:graphic>
          <a:graphicData uri="http://schemas.openxmlformats.org/presentationml/2006/ole">
            <mc:AlternateContent xmlns:mc="http://schemas.openxmlformats.org/markup-compatibility/2006">
              <mc:Choice xmlns:v="urn:schemas-microsoft-com:vml" Requires="v">
                <p:oleObj name="Equation" r:id="rId7" imgW="1066680" imgH="253800" progId="Equation.DSMT4">
                  <p:embed/>
                </p:oleObj>
              </mc:Choice>
              <mc:Fallback>
                <p:oleObj name="Equation" r:id="rId7" imgW="1066680" imgH="253800" progId="Equation.DSMT4">
                  <p:embed/>
                  <p:pic>
                    <p:nvPicPr>
                      <p:cNvPr id="11" name="Object 10">
                        <a:extLst>
                          <a:ext uri="{FF2B5EF4-FFF2-40B4-BE49-F238E27FC236}">
                            <a16:creationId xmlns:a16="http://schemas.microsoft.com/office/drawing/2014/main" id="{0A8ABB93-CD40-42F3-B5CC-582D237D77A4}"/>
                          </a:ext>
                        </a:extLst>
                      </p:cNvPr>
                      <p:cNvPicPr/>
                      <p:nvPr/>
                    </p:nvPicPr>
                    <p:blipFill>
                      <a:blip r:embed="rId8"/>
                      <a:stretch>
                        <a:fillRect/>
                      </a:stretch>
                    </p:blipFill>
                    <p:spPr>
                      <a:xfrm>
                        <a:off x="3546475" y="4562475"/>
                        <a:ext cx="1892300" cy="450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131D407-5286-401B-8F18-F1762EC987B5}"/>
              </a:ext>
            </a:extLst>
          </p:cNvPr>
          <p:cNvGraphicFramePr>
            <a:graphicFrameLocks noChangeAspect="1"/>
          </p:cNvGraphicFramePr>
          <p:nvPr>
            <p:extLst>
              <p:ext uri="{D42A27DB-BD31-4B8C-83A1-F6EECF244321}">
                <p14:modId xmlns:p14="http://schemas.microsoft.com/office/powerpoint/2010/main" val="1520817940"/>
              </p:ext>
            </p:extLst>
          </p:nvPr>
        </p:nvGraphicFramePr>
        <p:xfrm>
          <a:off x="3490694" y="5046663"/>
          <a:ext cx="1938338" cy="428625"/>
        </p:xfrm>
        <a:graphic>
          <a:graphicData uri="http://schemas.openxmlformats.org/presentationml/2006/ole">
            <mc:AlternateContent xmlns:mc="http://schemas.openxmlformats.org/markup-compatibility/2006">
              <mc:Choice xmlns:v="urn:schemas-microsoft-com:vml" Requires="v">
                <p:oleObj name="Equation" r:id="rId9" imgW="1091880" imgH="241200" progId="Equation.DSMT4">
                  <p:embed/>
                </p:oleObj>
              </mc:Choice>
              <mc:Fallback>
                <p:oleObj name="Equation" r:id="rId9" imgW="1091880" imgH="241200" progId="Equation.DSMT4">
                  <p:embed/>
                  <p:pic>
                    <p:nvPicPr>
                      <p:cNvPr id="12" name="Object 11">
                        <a:extLst>
                          <a:ext uri="{FF2B5EF4-FFF2-40B4-BE49-F238E27FC236}">
                            <a16:creationId xmlns:a16="http://schemas.microsoft.com/office/drawing/2014/main" id="{D131D407-5286-401B-8F18-F1762EC987B5}"/>
                          </a:ext>
                        </a:extLst>
                      </p:cNvPr>
                      <p:cNvPicPr/>
                      <p:nvPr/>
                    </p:nvPicPr>
                    <p:blipFill>
                      <a:blip r:embed="rId10"/>
                      <a:stretch>
                        <a:fillRect/>
                      </a:stretch>
                    </p:blipFill>
                    <p:spPr>
                      <a:xfrm>
                        <a:off x="3490694" y="5046663"/>
                        <a:ext cx="1938338" cy="4286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43DDCA2-8F2C-47E2-9681-17308367B48D}"/>
              </a:ext>
            </a:extLst>
          </p:cNvPr>
          <p:cNvGraphicFramePr>
            <a:graphicFrameLocks noChangeAspect="1"/>
          </p:cNvGraphicFramePr>
          <p:nvPr>
            <p:extLst>
              <p:ext uri="{D42A27DB-BD31-4B8C-83A1-F6EECF244321}">
                <p14:modId xmlns:p14="http://schemas.microsoft.com/office/powerpoint/2010/main" val="1677184170"/>
              </p:ext>
            </p:extLst>
          </p:nvPr>
        </p:nvGraphicFramePr>
        <p:xfrm>
          <a:off x="4162309" y="5530850"/>
          <a:ext cx="1555750" cy="428625"/>
        </p:xfrm>
        <a:graphic>
          <a:graphicData uri="http://schemas.openxmlformats.org/presentationml/2006/ole">
            <mc:AlternateContent xmlns:mc="http://schemas.openxmlformats.org/markup-compatibility/2006">
              <mc:Choice xmlns:v="urn:schemas-microsoft-com:vml" Requires="v">
                <p:oleObj name="Equation" r:id="rId11" imgW="876240" imgH="241200" progId="Equation.DSMT4">
                  <p:embed/>
                </p:oleObj>
              </mc:Choice>
              <mc:Fallback>
                <p:oleObj name="Equation" r:id="rId11" imgW="876240" imgH="241200" progId="Equation.DSMT4">
                  <p:embed/>
                  <p:pic>
                    <p:nvPicPr>
                      <p:cNvPr id="13" name="Object 12">
                        <a:extLst>
                          <a:ext uri="{FF2B5EF4-FFF2-40B4-BE49-F238E27FC236}">
                            <a16:creationId xmlns:a16="http://schemas.microsoft.com/office/drawing/2014/main" id="{243DDCA2-8F2C-47E2-9681-17308367B48D}"/>
                          </a:ext>
                        </a:extLst>
                      </p:cNvPr>
                      <p:cNvPicPr/>
                      <p:nvPr/>
                    </p:nvPicPr>
                    <p:blipFill>
                      <a:blip r:embed="rId12"/>
                      <a:stretch>
                        <a:fillRect/>
                      </a:stretch>
                    </p:blipFill>
                    <p:spPr>
                      <a:xfrm>
                        <a:off x="4162309" y="5530850"/>
                        <a:ext cx="1555750" cy="4286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D354F46-174A-4B34-8205-D6696FC2A3B8}"/>
              </a:ext>
            </a:extLst>
          </p:cNvPr>
          <p:cNvGraphicFramePr>
            <a:graphicFrameLocks noChangeAspect="1"/>
          </p:cNvGraphicFramePr>
          <p:nvPr>
            <p:extLst>
              <p:ext uri="{D42A27DB-BD31-4B8C-83A1-F6EECF244321}">
                <p14:modId xmlns:p14="http://schemas.microsoft.com/office/powerpoint/2010/main" val="1352450822"/>
              </p:ext>
            </p:extLst>
          </p:nvPr>
        </p:nvGraphicFramePr>
        <p:xfrm>
          <a:off x="4669946" y="5959475"/>
          <a:ext cx="1984375" cy="541338"/>
        </p:xfrm>
        <a:graphic>
          <a:graphicData uri="http://schemas.openxmlformats.org/presentationml/2006/ole">
            <mc:AlternateContent xmlns:mc="http://schemas.openxmlformats.org/markup-compatibility/2006">
              <mc:Choice xmlns:v="urn:schemas-microsoft-com:vml" Requires="v">
                <p:oleObj name="Equation" r:id="rId13" imgW="1117440" imgH="304560" progId="Equation.DSMT4">
                  <p:embed/>
                </p:oleObj>
              </mc:Choice>
              <mc:Fallback>
                <p:oleObj name="Equation" r:id="rId13" imgW="1117440" imgH="304560" progId="Equation.DSMT4">
                  <p:embed/>
                  <p:pic>
                    <p:nvPicPr>
                      <p:cNvPr id="14" name="Object 13">
                        <a:extLst>
                          <a:ext uri="{FF2B5EF4-FFF2-40B4-BE49-F238E27FC236}">
                            <a16:creationId xmlns:a16="http://schemas.microsoft.com/office/drawing/2014/main" id="{4D354F46-174A-4B34-8205-D6696FC2A3B8}"/>
                          </a:ext>
                        </a:extLst>
                      </p:cNvPr>
                      <p:cNvPicPr/>
                      <p:nvPr/>
                    </p:nvPicPr>
                    <p:blipFill>
                      <a:blip r:embed="rId14"/>
                      <a:stretch>
                        <a:fillRect/>
                      </a:stretch>
                    </p:blipFill>
                    <p:spPr>
                      <a:xfrm>
                        <a:off x="4669946" y="5959475"/>
                        <a:ext cx="1984375" cy="5413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AFBA7E5-5626-4D39-83AD-0196A48B2E99}"/>
              </a:ext>
            </a:extLst>
          </p:cNvPr>
          <p:cNvGraphicFramePr>
            <a:graphicFrameLocks noChangeAspect="1"/>
          </p:cNvGraphicFramePr>
          <p:nvPr>
            <p:extLst>
              <p:ext uri="{D42A27DB-BD31-4B8C-83A1-F6EECF244321}">
                <p14:modId xmlns:p14="http://schemas.microsoft.com/office/powerpoint/2010/main" val="799468951"/>
              </p:ext>
            </p:extLst>
          </p:nvPr>
        </p:nvGraphicFramePr>
        <p:xfrm>
          <a:off x="6073775" y="2530475"/>
          <a:ext cx="2116138" cy="496888"/>
        </p:xfrm>
        <a:graphic>
          <a:graphicData uri="http://schemas.openxmlformats.org/presentationml/2006/ole">
            <mc:AlternateContent xmlns:mc="http://schemas.openxmlformats.org/markup-compatibility/2006">
              <mc:Choice xmlns:v="urn:schemas-microsoft-com:vml" Requires="v">
                <p:oleObj name="Equation" r:id="rId15" imgW="1193760" imgH="279360" progId="Equation.DSMT4">
                  <p:embed/>
                </p:oleObj>
              </mc:Choice>
              <mc:Fallback>
                <p:oleObj name="Equation" r:id="rId15" imgW="1193760" imgH="279360" progId="Equation.DSMT4">
                  <p:embed/>
                  <p:pic>
                    <p:nvPicPr>
                      <p:cNvPr id="15" name="Object 14">
                        <a:extLst>
                          <a:ext uri="{FF2B5EF4-FFF2-40B4-BE49-F238E27FC236}">
                            <a16:creationId xmlns:a16="http://schemas.microsoft.com/office/drawing/2014/main" id="{BAFBA7E5-5626-4D39-83AD-0196A48B2E99}"/>
                          </a:ext>
                        </a:extLst>
                      </p:cNvPr>
                      <p:cNvPicPr/>
                      <p:nvPr/>
                    </p:nvPicPr>
                    <p:blipFill>
                      <a:blip r:embed="rId16"/>
                      <a:stretch>
                        <a:fillRect/>
                      </a:stretch>
                    </p:blipFill>
                    <p:spPr>
                      <a:xfrm>
                        <a:off x="6073775" y="2530475"/>
                        <a:ext cx="2116138" cy="4968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62906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D81E-6624-46D9-AE18-8658ABD3FCA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A98E31D-CC8C-447F-B4E5-E3EC6690EF89}"/>
              </a:ext>
            </a:extLst>
          </p:cNvPr>
          <p:cNvSpPr>
            <a:spLocks noGrp="1"/>
          </p:cNvSpPr>
          <p:nvPr>
            <p:ph idx="1"/>
          </p:nvPr>
        </p:nvSpPr>
        <p:spPr/>
        <p:txBody>
          <a:bodyPr/>
          <a:lstStyle/>
          <a:p>
            <a:r>
              <a:rPr lang="en-US" dirty="0"/>
              <a:t>Therefore, the solution to</a:t>
            </a:r>
            <a:br>
              <a:rPr lang="en-US" dirty="0"/>
            </a:br>
            <a:br>
              <a:rPr lang="en-US" dirty="0"/>
            </a:br>
            <a:br>
              <a:rPr lang="en-US" dirty="0"/>
            </a:br>
            <a:r>
              <a:rPr lang="en-US" dirty="0"/>
              <a:t>which may sometimes be calculated as </a:t>
            </a:r>
            <a:br>
              <a:rPr lang="en-US" dirty="0"/>
            </a:br>
            <a:br>
              <a:rPr lang="en-US" dirty="0"/>
            </a:br>
            <a:br>
              <a:rPr lang="en-US" dirty="0"/>
            </a:br>
            <a:r>
              <a:rPr lang="en-US" dirty="0"/>
              <a:t>is that vector </a:t>
            </a:r>
            <a:r>
              <a:rPr lang="en-US" b="1" dirty="0"/>
              <a:t>u</a:t>
            </a:r>
            <a:r>
              <a:rPr lang="en-US" baseline="-25000" dirty="0"/>
              <a:t>0</a:t>
            </a:r>
            <a:r>
              <a:rPr lang="en-US" dirty="0"/>
              <a:t> that minimizes </a:t>
            </a:r>
          </a:p>
        </p:txBody>
      </p:sp>
      <p:sp>
        <p:nvSpPr>
          <p:cNvPr id="4" name="Footer Placeholder 3">
            <a:extLst>
              <a:ext uri="{FF2B5EF4-FFF2-40B4-BE49-F238E27FC236}">
                <a16:creationId xmlns:a16="http://schemas.microsoft.com/office/drawing/2014/main" id="{53E7803C-3870-41FC-ADF2-8F16D8277301}"/>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812225BA-ACB7-466B-9050-29CED0566B0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8" name="Object 7">
            <a:extLst>
              <a:ext uri="{FF2B5EF4-FFF2-40B4-BE49-F238E27FC236}">
                <a16:creationId xmlns:a16="http://schemas.microsoft.com/office/drawing/2014/main" id="{4B9DC104-8EAD-43CD-B419-79777194C8CE}"/>
              </a:ext>
            </a:extLst>
          </p:cNvPr>
          <p:cNvGraphicFramePr>
            <a:graphicFrameLocks noChangeAspect="1"/>
          </p:cNvGraphicFramePr>
          <p:nvPr>
            <p:extLst>
              <p:ext uri="{D42A27DB-BD31-4B8C-83A1-F6EECF244321}">
                <p14:modId xmlns:p14="http://schemas.microsoft.com/office/powerpoint/2010/main" val="1041709079"/>
              </p:ext>
            </p:extLst>
          </p:nvPr>
        </p:nvGraphicFramePr>
        <p:xfrm>
          <a:off x="3702050" y="1981200"/>
          <a:ext cx="1555750" cy="428625"/>
        </p:xfrm>
        <a:graphic>
          <a:graphicData uri="http://schemas.openxmlformats.org/presentationml/2006/ole">
            <mc:AlternateContent xmlns:mc="http://schemas.openxmlformats.org/markup-compatibility/2006">
              <mc:Choice xmlns:v="urn:schemas-microsoft-com:vml" Requires="v">
                <p:oleObj name="Equation" r:id="rId2" imgW="876240" imgH="241200" progId="Equation.DSMT4">
                  <p:embed/>
                </p:oleObj>
              </mc:Choice>
              <mc:Fallback>
                <p:oleObj name="Equation" r:id="rId2" imgW="876240" imgH="241200" progId="Equation.DSMT4">
                  <p:embed/>
                  <p:pic>
                    <p:nvPicPr>
                      <p:cNvPr id="8" name="Object 7">
                        <a:extLst>
                          <a:ext uri="{FF2B5EF4-FFF2-40B4-BE49-F238E27FC236}">
                            <a16:creationId xmlns:a16="http://schemas.microsoft.com/office/drawing/2014/main" id="{4B9DC104-8EAD-43CD-B419-79777194C8CE}"/>
                          </a:ext>
                        </a:extLst>
                      </p:cNvPr>
                      <p:cNvPicPr/>
                      <p:nvPr/>
                    </p:nvPicPr>
                    <p:blipFill>
                      <a:blip r:embed="rId3"/>
                      <a:stretch>
                        <a:fillRect/>
                      </a:stretch>
                    </p:blipFill>
                    <p:spPr>
                      <a:xfrm>
                        <a:off x="3702050" y="1981200"/>
                        <a:ext cx="1555750" cy="428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DB92076-E4BD-40AB-93D3-A831F9C2B8ED}"/>
              </a:ext>
            </a:extLst>
          </p:cNvPr>
          <p:cNvGraphicFramePr>
            <a:graphicFrameLocks noChangeAspect="1"/>
          </p:cNvGraphicFramePr>
          <p:nvPr>
            <p:extLst>
              <p:ext uri="{D42A27DB-BD31-4B8C-83A1-F6EECF244321}">
                <p14:modId xmlns:p14="http://schemas.microsoft.com/office/powerpoint/2010/main" val="3238822596"/>
              </p:ext>
            </p:extLst>
          </p:nvPr>
        </p:nvGraphicFramePr>
        <p:xfrm>
          <a:off x="4014788" y="4121150"/>
          <a:ext cx="1171575" cy="450850"/>
        </p:xfrm>
        <a:graphic>
          <a:graphicData uri="http://schemas.openxmlformats.org/presentationml/2006/ole">
            <mc:AlternateContent xmlns:mc="http://schemas.openxmlformats.org/markup-compatibility/2006">
              <mc:Choice xmlns:v="urn:schemas-microsoft-com:vml" Requires="v">
                <p:oleObj name="Equation" r:id="rId4" imgW="660240" imgH="253800" progId="Equation.DSMT4">
                  <p:embed/>
                </p:oleObj>
              </mc:Choice>
              <mc:Fallback>
                <p:oleObj name="Equation" r:id="rId4" imgW="660240" imgH="253800" progId="Equation.DSMT4">
                  <p:embed/>
                  <p:pic>
                    <p:nvPicPr>
                      <p:cNvPr id="9" name="Object 8">
                        <a:extLst>
                          <a:ext uri="{FF2B5EF4-FFF2-40B4-BE49-F238E27FC236}">
                            <a16:creationId xmlns:a16="http://schemas.microsoft.com/office/drawing/2014/main" id="{EDB92076-E4BD-40AB-93D3-A831F9C2B8ED}"/>
                          </a:ext>
                        </a:extLst>
                      </p:cNvPr>
                      <p:cNvPicPr/>
                      <p:nvPr/>
                    </p:nvPicPr>
                    <p:blipFill>
                      <a:blip r:embed="rId5"/>
                      <a:stretch>
                        <a:fillRect/>
                      </a:stretch>
                    </p:blipFill>
                    <p:spPr>
                      <a:xfrm>
                        <a:off x="4014788" y="4121150"/>
                        <a:ext cx="1171575" cy="450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2774F4-A068-4713-91E2-7748D2BA3C6A}"/>
              </a:ext>
            </a:extLst>
          </p:cNvPr>
          <p:cNvGraphicFramePr>
            <a:graphicFrameLocks noChangeAspect="1"/>
          </p:cNvGraphicFramePr>
          <p:nvPr>
            <p:extLst>
              <p:ext uri="{D42A27DB-BD31-4B8C-83A1-F6EECF244321}">
                <p14:modId xmlns:p14="http://schemas.microsoft.com/office/powerpoint/2010/main" val="4011733899"/>
              </p:ext>
            </p:extLst>
          </p:nvPr>
        </p:nvGraphicFramePr>
        <p:xfrm>
          <a:off x="3579812" y="3023227"/>
          <a:ext cx="1984375" cy="541338"/>
        </p:xfrm>
        <a:graphic>
          <a:graphicData uri="http://schemas.openxmlformats.org/presentationml/2006/ole">
            <mc:AlternateContent xmlns:mc="http://schemas.openxmlformats.org/markup-compatibility/2006">
              <mc:Choice xmlns:v="urn:schemas-microsoft-com:vml" Requires="v">
                <p:oleObj name="Equation" r:id="rId6" imgW="1117440" imgH="304560" progId="Equation.DSMT4">
                  <p:embed/>
                </p:oleObj>
              </mc:Choice>
              <mc:Fallback>
                <p:oleObj name="Equation" r:id="rId6" imgW="1117440" imgH="304560" progId="Equation.DSMT4">
                  <p:embed/>
                  <p:pic>
                    <p:nvPicPr>
                      <p:cNvPr id="10" name="Object 9">
                        <a:extLst>
                          <a:ext uri="{FF2B5EF4-FFF2-40B4-BE49-F238E27FC236}">
                            <a16:creationId xmlns:a16="http://schemas.microsoft.com/office/drawing/2014/main" id="{692774F4-A068-4713-91E2-7748D2BA3C6A}"/>
                          </a:ext>
                        </a:extLst>
                      </p:cNvPr>
                      <p:cNvPicPr/>
                      <p:nvPr/>
                    </p:nvPicPr>
                    <p:blipFill>
                      <a:blip r:embed="rId7"/>
                      <a:stretch>
                        <a:fillRect/>
                      </a:stretch>
                    </p:blipFill>
                    <p:spPr>
                      <a:xfrm>
                        <a:off x="3579812" y="3023227"/>
                        <a:ext cx="1984375" cy="541338"/>
                      </a:xfrm>
                      <a:prstGeom prst="rect">
                        <a:avLst/>
                      </a:prstGeom>
                    </p:spPr>
                  </p:pic>
                </p:oleObj>
              </mc:Fallback>
            </mc:AlternateContent>
          </a:graphicData>
        </a:graphic>
      </p:graphicFrame>
    </p:spTree>
    <p:extLst>
      <p:ext uri="{BB962C8B-B14F-4D97-AF65-F5344CB8AC3E}">
        <p14:creationId xmlns:p14="http://schemas.microsoft.com/office/powerpoint/2010/main" val="263119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D81E-6624-46D9-AE18-8658ABD3FCA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A98E31D-CC8C-447F-B4E5-E3EC6690EF89}"/>
              </a:ext>
            </a:extLst>
          </p:cNvPr>
          <p:cNvSpPr>
            <a:spLocks noGrp="1"/>
          </p:cNvSpPr>
          <p:nvPr>
            <p:ph idx="1"/>
          </p:nvPr>
        </p:nvSpPr>
        <p:spPr>
          <a:xfrm>
            <a:off x="457200" y="1600200"/>
            <a:ext cx="8229600" cy="5337928"/>
          </a:xfrm>
        </p:spPr>
        <p:txBody>
          <a:bodyPr>
            <a:normAutofit/>
          </a:bodyPr>
          <a:lstStyle/>
          <a:p>
            <a:r>
              <a:rPr lang="en-US" dirty="0"/>
              <a:t>Let’s try this out:</a:t>
            </a:r>
          </a:p>
          <a:p>
            <a:pPr marL="800100" lvl="2" indent="0">
              <a:buNone/>
            </a:pPr>
            <a:r>
              <a:rPr lang="es-ES" sz="1600" dirty="0">
                <a:latin typeface="Consolas" panose="020B0609020204030204" pitchFamily="49" charset="0"/>
              </a:rPr>
              <a:t>&gt;&gt; A = [3.1 4.0; 2.8 7.6; 5.9 1.2; 6.4 8.7];</a:t>
            </a:r>
          </a:p>
          <a:p>
            <a:pPr marL="800100" lvl="2" indent="0">
              <a:buNone/>
            </a:pPr>
            <a:r>
              <a:rPr lang="es-ES" sz="1600" dirty="0">
                <a:latin typeface="Consolas" panose="020B0609020204030204" pitchFamily="49" charset="0"/>
              </a:rPr>
              <a:t>&gt;&gt; v = [5.6 0.8 7.3 9.1]';</a:t>
            </a:r>
          </a:p>
          <a:p>
            <a:pPr marL="800100" lvl="2" indent="0">
              <a:buNone/>
            </a:pPr>
            <a:r>
              <a:rPr lang="es-ES" sz="1600" dirty="0">
                <a:latin typeface="Consolas" panose="020B0609020204030204" pitchFamily="49" charset="0"/>
              </a:rPr>
              <a:t>&gt;&gt; u = (A'*A) \ A'*v</a:t>
            </a:r>
          </a:p>
          <a:p>
            <a:pPr marL="800100" lvl="2" indent="0">
              <a:buNone/>
            </a:pPr>
            <a:r>
              <a:rPr lang="es-ES" sz="1600" dirty="0">
                <a:latin typeface="Consolas" panose="020B0609020204030204" pitchFamily="49" charset="0"/>
              </a:rPr>
              <a:t>    u =</a:t>
            </a:r>
          </a:p>
          <a:p>
            <a:pPr marL="800100" lvl="2" indent="0">
              <a:buNone/>
            </a:pPr>
            <a:r>
              <a:rPr lang="es-ES" sz="1600" dirty="0">
                <a:latin typeface="Consolas" panose="020B0609020204030204" pitchFamily="49" charset="0"/>
              </a:rPr>
              <a:t>        1.472633619403234</a:t>
            </a:r>
          </a:p>
          <a:p>
            <a:pPr marL="800100" lvl="2" indent="0">
              <a:buNone/>
            </a:pPr>
            <a:r>
              <a:rPr lang="es-ES" sz="1600" dirty="0">
                <a:latin typeface="Consolas" panose="020B0609020204030204" pitchFamily="49" charset="0"/>
              </a:rPr>
              <a:t>       -0.169731501459659</a:t>
            </a:r>
          </a:p>
          <a:p>
            <a:pPr marL="800100" lvl="2" indent="0">
              <a:buNone/>
            </a:pPr>
            <a:r>
              <a:rPr lang="es-ES" sz="1600" dirty="0">
                <a:latin typeface="Consolas" panose="020B0609020204030204" pitchFamily="49" charset="0"/>
              </a:rPr>
              <a:t>&gt;&gt; A*u</a:t>
            </a:r>
          </a:p>
          <a:p>
            <a:pPr marL="800100" lvl="2" indent="0">
              <a:buNone/>
            </a:pPr>
            <a:r>
              <a:rPr lang="es-ES" sz="1600" dirty="0">
                <a:latin typeface="Consolas" panose="020B0609020204030204" pitchFamily="49" charset="0"/>
              </a:rPr>
              <a:t>    </a:t>
            </a:r>
            <a:r>
              <a:rPr lang="es-ES" sz="1600" dirty="0" err="1">
                <a:latin typeface="Consolas" panose="020B0609020204030204" pitchFamily="49" charset="0"/>
              </a:rPr>
              <a:t>ans</a:t>
            </a:r>
            <a:r>
              <a:rPr lang="es-ES" sz="1600" dirty="0">
                <a:latin typeface="Consolas" panose="020B0609020204030204" pitchFamily="49" charset="0"/>
              </a:rPr>
              <a:t> =</a:t>
            </a:r>
          </a:p>
          <a:p>
            <a:pPr marL="800100" lvl="2" indent="0">
              <a:buNone/>
            </a:pPr>
            <a:r>
              <a:rPr lang="es-ES" sz="1600" dirty="0">
                <a:latin typeface="Consolas" panose="020B0609020204030204" pitchFamily="49" charset="0"/>
              </a:rPr>
              <a:t>        3.886238214311391</a:t>
            </a:r>
          </a:p>
          <a:p>
            <a:pPr marL="800100" lvl="2" indent="0">
              <a:buNone/>
            </a:pPr>
            <a:r>
              <a:rPr lang="es-ES" sz="1600" dirty="0">
                <a:latin typeface="Consolas" panose="020B0609020204030204" pitchFamily="49" charset="0"/>
              </a:rPr>
              <a:t>        2.833414723235649</a:t>
            </a:r>
          </a:p>
          <a:p>
            <a:pPr marL="800100" lvl="2" indent="0">
              <a:buNone/>
            </a:pPr>
            <a:r>
              <a:rPr lang="es-ES" sz="1600" dirty="0">
                <a:latin typeface="Consolas" panose="020B0609020204030204" pitchFamily="49" charset="0"/>
              </a:rPr>
              <a:t>        8.484860552727493</a:t>
            </a:r>
          </a:p>
          <a:p>
            <a:pPr marL="800100" lvl="2" indent="0">
              <a:buNone/>
            </a:pPr>
            <a:r>
              <a:rPr lang="es-ES" sz="1600" dirty="0">
                <a:latin typeface="Consolas" panose="020B0609020204030204" pitchFamily="49" charset="0"/>
              </a:rPr>
              <a:t>        7.948191101481669</a:t>
            </a:r>
          </a:p>
          <a:p>
            <a:pPr marL="800100" lvl="2" indent="0">
              <a:buNone/>
            </a:pPr>
            <a:r>
              <a:rPr lang="es-ES" sz="1600" dirty="0">
                <a:latin typeface="Consolas" panose="020B0609020204030204" pitchFamily="49" charset="0"/>
              </a:rPr>
              <a:t>&gt;&gt; </a:t>
            </a:r>
            <a:r>
              <a:rPr lang="es-ES" sz="1600" dirty="0" err="1">
                <a:latin typeface="Consolas" panose="020B0609020204030204" pitchFamily="49" charset="0"/>
              </a:rPr>
              <a:t>norm</a:t>
            </a:r>
            <a:r>
              <a:rPr lang="es-ES" sz="1600" dirty="0">
                <a:latin typeface="Consolas" panose="020B0609020204030204" pitchFamily="49" charset="0"/>
              </a:rPr>
              <a:t>( A*u - v )</a:t>
            </a:r>
          </a:p>
          <a:p>
            <a:pPr marL="800100" lvl="2" indent="0">
              <a:buNone/>
            </a:pPr>
            <a:r>
              <a:rPr lang="es-ES" sz="1600" dirty="0">
                <a:latin typeface="Consolas" panose="020B0609020204030204" pitchFamily="49" charset="0"/>
              </a:rPr>
              <a:t>    </a:t>
            </a:r>
            <a:r>
              <a:rPr lang="es-ES" sz="1600" dirty="0" err="1">
                <a:latin typeface="Consolas" panose="020B0609020204030204" pitchFamily="49" charset="0"/>
              </a:rPr>
              <a:t>ans</a:t>
            </a:r>
            <a:r>
              <a:rPr lang="es-ES" sz="1600" dirty="0">
                <a:latin typeface="Consolas" panose="020B0609020204030204" pitchFamily="49" charset="0"/>
              </a:rPr>
              <a:t> =</a:t>
            </a:r>
          </a:p>
          <a:p>
            <a:pPr marL="800100" lvl="2" indent="0">
              <a:buNone/>
            </a:pPr>
            <a:r>
              <a:rPr lang="es-ES" sz="1600" dirty="0">
                <a:latin typeface="Consolas" panose="020B0609020204030204" pitchFamily="49" charset="0"/>
              </a:rPr>
              <a:t>        3.130864603088711</a:t>
            </a:r>
            <a:endParaRPr lang="en-US" sz="1600" dirty="0">
              <a:latin typeface="Consolas" panose="020B0609020204030204" pitchFamily="49" charset="0"/>
            </a:endParaRPr>
          </a:p>
        </p:txBody>
      </p:sp>
      <p:sp>
        <p:nvSpPr>
          <p:cNvPr id="4" name="Footer Placeholder 3">
            <a:extLst>
              <a:ext uri="{FF2B5EF4-FFF2-40B4-BE49-F238E27FC236}">
                <a16:creationId xmlns:a16="http://schemas.microsoft.com/office/drawing/2014/main" id="{53E7803C-3870-41FC-ADF2-8F16D8277301}"/>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812225BA-ACB7-466B-9050-29CED0566B0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2" name="Object 11">
            <a:extLst>
              <a:ext uri="{FF2B5EF4-FFF2-40B4-BE49-F238E27FC236}">
                <a16:creationId xmlns:a16="http://schemas.microsoft.com/office/drawing/2014/main" id="{1C7DFFF7-DB1B-43EA-85A8-73ECCDF16009}"/>
              </a:ext>
            </a:extLst>
          </p:cNvPr>
          <p:cNvGraphicFramePr>
            <a:graphicFrameLocks noChangeAspect="1"/>
          </p:cNvGraphicFramePr>
          <p:nvPr>
            <p:extLst>
              <p:ext uri="{D42A27DB-BD31-4B8C-83A1-F6EECF244321}">
                <p14:modId xmlns:p14="http://schemas.microsoft.com/office/powerpoint/2010/main" val="3938597262"/>
              </p:ext>
            </p:extLst>
          </p:nvPr>
        </p:nvGraphicFramePr>
        <p:xfrm>
          <a:off x="6367638" y="1133621"/>
          <a:ext cx="2681287" cy="1619250"/>
        </p:xfrm>
        <a:graphic>
          <a:graphicData uri="http://schemas.openxmlformats.org/presentationml/2006/ole">
            <mc:AlternateContent xmlns:mc="http://schemas.openxmlformats.org/markup-compatibility/2006">
              <mc:Choice xmlns:v="urn:schemas-microsoft-com:vml" Requires="v">
                <p:oleObj name="Equation" r:id="rId3" imgW="1511280" imgH="914400" progId="Equation.DSMT4">
                  <p:embed/>
                </p:oleObj>
              </mc:Choice>
              <mc:Fallback>
                <p:oleObj name="Equation" r:id="rId3" imgW="1511280" imgH="914400" progId="Equation.DSMT4">
                  <p:embed/>
                  <p:pic>
                    <p:nvPicPr>
                      <p:cNvPr id="12" name="Object 11">
                        <a:extLst>
                          <a:ext uri="{FF2B5EF4-FFF2-40B4-BE49-F238E27FC236}">
                            <a16:creationId xmlns:a16="http://schemas.microsoft.com/office/drawing/2014/main" id="{1C7DFFF7-DB1B-43EA-85A8-73ECCDF16009}"/>
                          </a:ext>
                        </a:extLst>
                      </p:cNvPr>
                      <p:cNvPicPr/>
                      <p:nvPr/>
                    </p:nvPicPr>
                    <p:blipFill>
                      <a:blip r:embed="rId4"/>
                      <a:stretch>
                        <a:fillRect/>
                      </a:stretch>
                    </p:blipFill>
                    <p:spPr>
                      <a:xfrm>
                        <a:off x="6367638" y="1133621"/>
                        <a:ext cx="2681287" cy="16192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61E4EE3-8A95-4031-AC05-015F9E142EBC}"/>
              </a:ext>
            </a:extLst>
          </p:cNvPr>
          <p:cNvGraphicFramePr>
            <a:graphicFrameLocks noChangeAspect="1"/>
          </p:cNvGraphicFramePr>
          <p:nvPr>
            <p:extLst>
              <p:ext uri="{D42A27DB-BD31-4B8C-83A1-F6EECF244321}">
                <p14:modId xmlns:p14="http://schemas.microsoft.com/office/powerpoint/2010/main" val="2227192423"/>
              </p:ext>
            </p:extLst>
          </p:nvPr>
        </p:nvGraphicFramePr>
        <p:xfrm>
          <a:off x="5512746" y="3812382"/>
          <a:ext cx="2568575" cy="1619250"/>
        </p:xfrm>
        <a:graphic>
          <a:graphicData uri="http://schemas.openxmlformats.org/presentationml/2006/ole">
            <mc:AlternateContent xmlns:mc="http://schemas.openxmlformats.org/markup-compatibility/2006">
              <mc:Choice xmlns:v="urn:schemas-microsoft-com:vml" Requires="v">
                <p:oleObj name="Equation" r:id="rId5" imgW="1447560" imgH="914400" progId="Equation.DSMT4">
                  <p:embed/>
                </p:oleObj>
              </mc:Choice>
              <mc:Fallback>
                <p:oleObj name="Equation" r:id="rId5" imgW="1447560" imgH="914400" progId="Equation.DSMT4">
                  <p:embed/>
                  <p:pic>
                    <p:nvPicPr>
                      <p:cNvPr id="13" name="Object 12">
                        <a:extLst>
                          <a:ext uri="{FF2B5EF4-FFF2-40B4-BE49-F238E27FC236}">
                            <a16:creationId xmlns:a16="http://schemas.microsoft.com/office/drawing/2014/main" id="{061E4EE3-8A95-4031-AC05-015F9E142EBC}"/>
                          </a:ext>
                        </a:extLst>
                      </p:cNvPr>
                      <p:cNvPicPr/>
                      <p:nvPr/>
                    </p:nvPicPr>
                    <p:blipFill>
                      <a:blip r:embed="rId6"/>
                      <a:stretch>
                        <a:fillRect/>
                      </a:stretch>
                    </p:blipFill>
                    <p:spPr>
                      <a:xfrm>
                        <a:off x="5512746" y="3812382"/>
                        <a:ext cx="2568575" cy="1619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5384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Least-squares best-fitting linear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Suppose we have some data points</a:t>
            </a:r>
          </a:p>
          <a:p>
            <a:pPr lvl="1"/>
            <a:r>
              <a:rPr lang="en-US" dirty="0"/>
              <a:t>If there were only two points, we could solve</a:t>
            </a:r>
            <a:endParaRPr lang="en-US" sz="1600" dirty="0"/>
          </a:p>
          <a:p>
            <a:pPr lvl="1"/>
            <a:r>
              <a:rPr lang="en-US" dirty="0"/>
              <a:t>Now, however, we have five: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Least-squares best-fitting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300543"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7044748"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625539"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041416"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9" name="Oval 48">
            <a:extLst>
              <a:ext uri="{FF2B5EF4-FFF2-40B4-BE49-F238E27FC236}">
                <a16:creationId xmlns:a16="http://schemas.microsoft.com/office/drawing/2014/main" id="{67431AE2-ACB9-49A0-83FE-662287E0F0A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9710A5-894E-42B8-99FF-38858241E201}"/>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BD34AF-DB6F-4305-B723-637D72662B8D}"/>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3CD4C4-2B63-4060-86BE-8C8DC918CC92}"/>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0D658664-6D70-4B3E-87EA-2A36083670D7}"/>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TextBox 47">
            <a:extLst>
              <a:ext uri="{FF2B5EF4-FFF2-40B4-BE49-F238E27FC236}">
                <a16:creationId xmlns:a16="http://schemas.microsoft.com/office/drawing/2014/main" id="{59AF00DF-B481-40F8-99AB-765AE348C979}"/>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51" name="TextBox 50">
            <a:extLst>
              <a:ext uri="{FF2B5EF4-FFF2-40B4-BE49-F238E27FC236}">
                <a16:creationId xmlns:a16="http://schemas.microsoft.com/office/drawing/2014/main" id="{7240DC6B-6CAC-45E6-9F80-D9DEAF022F84}"/>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53" name="Object 52">
            <a:extLst>
              <a:ext uri="{FF2B5EF4-FFF2-40B4-BE49-F238E27FC236}">
                <a16:creationId xmlns:a16="http://schemas.microsoft.com/office/drawing/2014/main" id="{B074A5BB-2150-4259-A22D-FE064C6214D6}"/>
              </a:ext>
            </a:extLst>
          </p:cNvPr>
          <p:cNvGraphicFramePr>
            <a:graphicFrameLocks noChangeAspect="1"/>
          </p:cNvGraphicFramePr>
          <p:nvPr>
            <p:extLst>
              <p:ext uri="{D42A27DB-BD31-4B8C-83A1-F6EECF244321}">
                <p14:modId xmlns:p14="http://schemas.microsoft.com/office/powerpoint/2010/main" val="3170942083"/>
              </p:ext>
            </p:extLst>
          </p:nvPr>
        </p:nvGraphicFramePr>
        <p:xfrm>
          <a:off x="6434137" y="1786634"/>
          <a:ext cx="2252663" cy="855663"/>
        </p:xfrm>
        <a:graphic>
          <a:graphicData uri="http://schemas.openxmlformats.org/presentationml/2006/ole">
            <mc:AlternateContent xmlns:mc="http://schemas.openxmlformats.org/markup-compatibility/2006">
              <mc:Choice xmlns:v="urn:schemas-microsoft-com:vml" Requires="v">
                <p:oleObj name="Equation" r:id="rId3" imgW="1269720" imgH="482400" progId="Equation.DSMT4">
                  <p:embed/>
                </p:oleObj>
              </mc:Choice>
              <mc:Fallback>
                <p:oleObj name="Equation" r:id="rId3" imgW="1269720" imgH="482400" progId="Equation.DSMT4">
                  <p:embed/>
                  <p:pic>
                    <p:nvPicPr>
                      <p:cNvPr id="53" name="Object 52">
                        <a:extLst>
                          <a:ext uri="{FF2B5EF4-FFF2-40B4-BE49-F238E27FC236}">
                            <a16:creationId xmlns:a16="http://schemas.microsoft.com/office/drawing/2014/main" id="{B074A5BB-2150-4259-A22D-FE064C6214D6}"/>
                          </a:ext>
                        </a:extLst>
                      </p:cNvPr>
                      <p:cNvPicPr/>
                      <p:nvPr/>
                    </p:nvPicPr>
                    <p:blipFill>
                      <a:blip r:embed="rId4"/>
                      <a:stretch>
                        <a:fillRect/>
                      </a:stretch>
                    </p:blipFill>
                    <p:spPr>
                      <a:xfrm>
                        <a:off x="6434137" y="1786634"/>
                        <a:ext cx="2252663" cy="855663"/>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68E8B41-B359-4CA9-A190-5D9B3FA83B8E}"/>
              </a:ext>
            </a:extLst>
          </p:cNvPr>
          <p:cNvGraphicFramePr>
            <a:graphicFrameLocks noChangeAspect="1"/>
          </p:cNvGraphicFramePr>
          <p:nvPr>
            <p:extLst>
              <p:ext uri="{D42A27DB-BD31-4B8C-83A1-F6EECF244321}">
                <p14:modId xmlns:p14="http://schemas.microsoft.com/office/powerpoint/2010/main" val="1963629122"/>
              </p:ext>
            </p:extLst>
          </p:nvPr>
        </p:nvGraphicFramePr>
        <p:xfrm>
          <a:off x="2668611" y="2781630"/>
          <a:ext cx="2252662" cy="2071687"/>
        </p:xfrm>
        <a:graphic>
          <a:graphicData uri="http://schemas.openxmlformats.org/presentationml/2006/ole">
            <mc:AlternateContent xmlns:mc="http://schemas.openxmlformats.org/markup-compatibility/2006">
              <mc:Choice xmlns:v="urn:schemas-microsoft-com:vml" Requires="v">
                <p:oleObj name="Equation" r:id="rId5" imgW="1269720" imgH="1168200" progId="Equation.DSMT4">
                  <p:embed/>
                </p:oleObj>
              </mc:Choice>
              <mc:Fallback>
                <p:oleObj name="Equation" r:id="rId5" imgW="1269720" imgH="1168200" progId="Equation.DSMT4">
                  <p:embed/>
                  <p:pic>
                    <p:nvPicPr>
                      <p:cNvPr id="56" name="Object 55">
                        <a:extLst>
                          <a:ext uri="{FF2B5EF4-FFF2-40B4-BE49-F238E27FC236}">
                            <a16:creationId xmlns:a16="http://schemas.microsoft.com/office/drawing/2014/main" id="{268E8B41-B359-4CA9-A190-5D9B3FA83B8E}"/>
                          </a:ext>
                        </a:extLst>
                      </p:cNvPr>
                      <p:cNvPicPr/>
                      <p:nvPr/>
                    </p:nvPicPr>
                    <p:blipFill>
                      <a:blip r:embed="rId6"/>
                      <a:stretch>
                        <a:fillRect/>
                      </a:stretch>
                    </p:blipFill>
                    <p:spPr>
                      <a:xfrm>
                        <a:off x="2668611" y="2781630"/>
                        <a:ext cx="2252662" cy="2071687"/>
                      </a:xfrm>
                      <a:prstGeom prst="rect">
                        <a:avLst/>
                      </a:prstGeom>
                    </p:spPr>
                  </p:pic>
                </p:oleObj>
              </mc:Fallback>
            </mc:AlternateContent>
          </a:graphicData>
        </a:graphic>
      </p:graphicFrame>
      <p:sp>
        <p:nvSpPr>
          <p:cNvPr id="57" name="Oval 56">
            <a:extLst>
              <a:ext uri="{FF2B5EF4-FFF2-40B4-BE49-F238E27FC236}">
                <a16:creationId xmlns:a16="http://schemas.microsoft.com/office/drawing/2014/main" id="{37BE2271-68EB-4FCD-A798-5D56A2A7A6FC}"/>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84FD0E4-68C6-47C3-A7CE-4C423C34574B}"/>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24988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8|14.3|6.3"/>
</p:tagLst>
</file>

<file path=ppt/tags/tag10.xml><?xml version="1.0" encoding="utf-8"?>
<p:tagLst xmlns:a="http://schemas.openxmlformats.org/drawingml/2006/main" xmlns:r="http://schemas.openxmlformats.org/officeDocument/2006/relationships" xmlns:p="http://schemas.openxmlformats.org/presentationml/2006/main">
  <p:tag name="TIMING" val="|8.6"/>
</p:tagLst>
</file>

<file path=ppt/tags/tag11.xml><?xml version="1.0" encoding="utf-8"?>
<p:tagLst xmlns:a="http://schemas.openxmlformats.org/drawingml/2006/main" xmlns:r="http://schemas.openxmlformats.org/officeDocument/2006/relationships" xmlns:p="http://schemas.openxmlformats.org/presentationml/2006/main">
  <p:tag name="TIMING" val="|13.8|5.2|3.8|25.4|20.6|43.9|10.4|7.1|9.5|23.9|8.8|10.9"/>
</p:tagLst>
</file>

<file path=ppt/tags/tag12.xml><?xml version="1.0" encoding="utf-8"?>
<p:tagLst xmlns:a="http://schemas.openxmlformats.org/drawingml/2006/main" xmlns:r="http://schemas.openxmlformats.org/officeDocument/2006/relationships" xmlns:p="http://schemas.openxmlformats.org/presentationml/2006/main">
  <p:tag name="TIMING" val="|8.8|8|10.7|5.3"/>
</p:tagLst>
</file>

<file path=ppt/tags/tag13.xml><?xml version="1.0" encoding="utf-8"?>
<p:tagLst xmlns:a="http://schemas.openxmlformats.org/drawingml/2006/main" xmlns:r="http://schemas.openxmlformats.org/officeDocument/2006/relationships" xmlns:p="http://schemas.openxmlformats.org/presentationml/2006/main">
  <p:tag name="TIMING" val="|8.8|8|10.7|5.3"/>
</p:tagLst>
</file>

<file path=ppt/tags/tag14.xml><?xml version="1.0" encoding="utf-8"?>
<p:tagLst xmlns:a="http://schemas.openxmlformats.org/drawingml/2006/main" xmlns:r="http://schemas.openxmlformats.org/officeDocument/2006/relationships" xmlns:p="http://schemas.openxmlformats.org/presentationml/2006/main">
  <p:tag name="TIMING" val="|16|12.1"/>
</p:tagLst>
</file>

<file path=ppt/tags/tag15.xml><?xml version="1.0" encoding="utf-8"?>
<p:tagLst xmlns:a="http://schemas.openxmlformats.org/drawingml/2006/main" xmlns:r="http://schemas.openxmlformats.org/officeDocument/2006/relationships" xmlns:p="http://schemas.openxmlformats.org/presentationml/2006/main">
  <p:tag name="TIMING" val="|16|12.1"/>
</p:tagLst>
</file>

<file path=ppt/tags/tag16.xml><?xml version="1.0" encoding="utf-8"?>
<p:tagLst xmlns:a="http://schemas.openxmlformats.org/drawingml/2006/main" xmlns:r="http://schemas.openxmlformats.org/officeDocument/2006/relationships" xmlns:p="http://schemas.openxmlformats.org/presentationml/2006/main">
  <p:tag name="TIMING" val="|16.2|5"/>
</p:tagLst>
</file>

<file path=ppt/tags/tag17.xml><?xml version="1.0" encoding="utf-8"?>
<p:tagLst xmlns:a="http://schemas.openxmlformats.org/drawingml/2006/main" xmlns:r="http://schemas.openxmlformats.org/officeDocument/2006/relationships" xmlns:p="http://schemas.openxmlformats.org/presentationml/2006/main">
  <p:tag name="TIMING" val="|3.5|1.3|2.4|1.6|2.2|12.9|11.7|2.2|7.9|23.7|15.7|17.1|10.4"/>
</p:tagLst>
</file>

<file path=ppt/tags/tag18.xml><?xml version="1.0" encoding="utf-8"?>
<p:tagLst xmlns:a="http://schemas.openxmlformats.org/drawingml/2006/main" xmlns:r="http://schemas.openxmlformats.org/officeDocument/2006/relationships" xmlns:p="http://schemas.openxmlformats.org/presentationml/2006/main">
  <p:tag name="TIMING" val="|16.5|12.1|5.1|7.9|6.3"/>
</p:tagLst>
</file>

<file path=ppt/tags/tag19.xml><?xml version="1.0" encoding="utf-8"?>
<p:tagLst xmlns:a="http://schemas.openxmlformats.org/drawingml/2006/main" xmlns:r="http://schemas.openxmlformats.org/officeDocument/2006/relationships" xmlns:p="http://schemas.openxmlformats.org/presentationml/2006/main">
  <p:tag name="TIMING" val="|18.5"/>
</p:tagLst>
</file>

<file path=ppt/tags/tag2.xml><?xml version="1.0" encoding="utf-8"?>
<p:tagLst xmlns:a="http://schemas.openxmlformats.org/drawingml/2006/main" xmlns:r="http://schemas.openxmlformats.org/officeDocument/2006/relationships" xmlns:p="http://schemas.openxmlformats.org/presentationml/2006/main">
  <p:tag name="TIMING" val="|10.2|21.3|2.8"/>
</p:tagLst>
</file>

<file path=ppt/tags/tag20.xml><?xml version="1.0" encoding="utf-8"?>
<p:tagLst xmlns:a="http://schemas.openxmlformats.org/drawingml/2006/main" xmlns:r="http://schemas.openxmlformats.org/officeDocument/2006/relationships" xmlns:p="http://schemas.openxmlformats.org/presentationml/2006/main">
  <p:tag name="TIMING" val="|18.2|13.6"/>
</p:tagLst>
</file>

<file path=ppt/tags/tag21.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21.7|26.6|18|21|39.1|37"/>
</p:tagLst>
</file>

<file path=ppt/tags/tag4.xml><?xml version="1.0" encoding="utf-8"?>
<p:tagLst xmlns:a="http://schemas.openxmlformats.org/drawingml/2006/main" xmlns:r="http://schemas.openxmlformats.org/officeDocument/2006/relationships" xmlns:p="http://schemas.openxmlformats.org/presentationml/2006/main">
  <p:tag name="TIMING" val="|39.6|23.6|80.9|2.7|11.3|5|67.1"/>
</p:tagLst>
</file>

<file path=ppt/tags/tag5.xml><?xml version="1.0" encoding="utf-8"?>
<p:tagLst xmlns:a="http://schemas.openxmlformats.org/drawingml/2006/main" xmlns:r="http://schemas.openxmlformats.org/officeDocument/2006/relationships" xmlns:p="http://schemas.openxmlformats.org/presentationml/2006/main">
  <p:tag name="TIMING" val="|8.1|4.4|3.7|27|18.8|3.1|4.7|27.1|5.7"/>
</p:tagLst>
</file>

<file path=ppt/tags/tag6.xml><?xml version="1.0" encoding="utf-8"?>
<p:tagLst xmlns:a="http://schemas.openxmlformats.org/drawingml/2006/main" xmlns:r="http://schemas.openxmlformats.org/officeDocument/2006/relationships" xmlns:p="http://schemas.openxmlformats.org/presentationml/2006/main">
  <p:tag name="TIMING" val="|32.2|15.1"/>
</p:tagLst>
</file>

<file path=ppt/tags/tag7.xml><?xml version="1.0" encoding="utf-8"?>
<p:tagLst xmlns:a="http://schemas.openxmlformats.org/drawingml/2006/main" xmlns:r="http://schemas.openxmlformats.org/officeDocument/2006/relationships" xmlns:p="http://schemas.openxmlformats.org/presentationml/2006/main">
  <p:tag name="TIMING" val="|8.8|8|10.7|5.3"/>
</p:tagLst>
</file>

<file path=ppt/tags/tag8.xml><?xml version="1.0" encoding="utf-8"?>
<p:tagLst xmlns:a="http://schemas.openxmlformats.org/drawingml/2006/main" xmlns:r="http://schemas.openxmlformats.org/officeDocument/2006/relationships" xmlns:p="http://schemas.openxmlformats.org/presentationml/2006/main">
  <p:tag name="TIMING" val="|4.9|16.4|20.6"/>
</p:tagLst>
</file>

<file path=ppt/tags/tag9.xml><?xml version="1.0" encoding="utf-8"?>
<p:tagLst xmlns:a="http://schemas.openxmlformats.org/drawingml/2006/main" xmlns:r="http://schemas.openxmlformats.org/officeDocument/2006/relationships" xmlns:p="http://schemas.openxmlformats.org/presentationml/2006/main">
  <p:tag name="TIMING" val="|8.8|8|10.7|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112309</TotalTime>
  <Words>1442</Words>
  <Application>Microsoft Office PowerPoint</Application>
  <PresentationFormat>On-screen Show (4:3)</PresentationFormat>
  <Paragraphs>347</Paragraphs>
  <Slides>28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Bookman Old Style</vt:lpstr>
      <vt:lpstr>Calibri</vt:lpstr>
      <vt:lpstr>Cambria</vt:lpstr>
      <vt:lpstr>Consolas</vt:lpstr>
      <vt:lpstr>Constantia</vt:lpstr>
      <vt:lpstr>Edwardian Script ITC</vt:lpstr>
      <vt:lpstr>Georgia</vt:lpstr>
      <vt:lpstr>Times New Roman</vt:lpstr>
      <vt:lpstr>Office Theme</vt:lpstr>
      <vt:lpstr>Equation</vt:lpstr>
      <vt:lpstr>Least-squares best-fitting polynomials</vt:lpstr>
      <vt:lpstr>Introduction</vt:lpstr>
      <vt:lpstr>Review</vt:lpstr>
      <vt:lpstr>Review</vt:lpstr>
      <vt:lpstr>Review</vt:lpstr>
      <vt:lpstr>Review</vt:lpstr>
      <vt:lpstr>Review</vt:lpstr>
      <vt:lpstr>Review</vt:lpstr>
      <vt:lpstr>Least-squares best-fitting linear polynomial</vt:lpstr>
      <vt:lpstr>Least-squares best-fitting linear polynomial</vt:lpstr>
      <vt:lpstr>Least-squares best-fitting linear polynomial</vt:lpstr>
      <vt:lpstr>Least-squares best-fitting linear polynomial</vt:lpstr>
      <vt:lpstr>Least-squares best-fitting linear polynomial</vt:lpstr>
      <vt:lpstr>Example</vt:lpstr>
      <vt:lpstr>Least-squares best-fitting quadratic polynomial</vt:lpstr>
      <vt:lpstr>Least-squares best-fitting quadratic polynomial</vt:lpstr>
      <vt:lpstr>Least-squares best-fitting quadratic polynomial</vt:lpstr>
      <vt:lpstr>Least-squares best-fitting quadratic polynomial</vt:lpstr>
      <vt:lpstr>Least-squares best-fitting quadratic polynomial</vt:lpstr>
      <vt:lpstr>Example</vt:lpstr>
      <vt:lpstr>Example</vt:lpstr>
      <vt:lpstr>Least-squares best-fitting constant polynomial</vt:lpstr>
      <vt:lpstr>Least-squares best-fitting constant polynomial</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1852</cp:revision>
  <dcterms:created xsi:type="dcterms:W3CDTF">2020-04-30T19:27:29Z</dcterms:created>
  <dcterms:modified xsi:type="dcterms:W3CDTF">2025-01-27T21:08:05Z</dcterms:modified>
</cp:coreProperties>
</file>